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 id="2147483675" r:id="rId4"/>
    <p:sldMasterId id="2147483691" r:id="rId5"/>
    <p:sldMasterId id="2147483707" r:id="rId6"/>
    <p:sldMasterId id="2147483723" r:id="rId7"/>
  </p:sldMasterIdLst>
  <p:notesMasterIdLst>
    <p:notesMasterId r:id="rId9"/>
  </p:notesMasterIdLst>
  <p:sldIdLst>
    <p:sldId id="257" r:id="rId8"/>
    <p:sldId id="339" r:id="rId10"/>
    <p:sldId id="258" r:id="rId11"/>
    <p:sldId id="476" r:id="rId12"/>
    <p:sldId id="352" r:id="rId13"/>
    <p:sldId id="475" r:id="rId14"/>
    <p:sldId id="427" r:id="rId15"/>
    <p:sldId id="504" r:id="rId16"/>
    <p:sldId id="471" r:id="rId17"/>
    <p:sldId id="472" r:id="rId18"/>
    <p:sldId id="474" r:id="rId19"/>
    <p:sldId id="437" r:id="rId20"/>
    <p:sldId id="468" r:id="rId21"/>
    <p:sldId id="492" r:id="rId22"/>
    <p:sldId id="505" r:id="rId23"/>
    <p:sldId id="493" r:id="rId24"/>
    <p:sldId id="506" r:id="rId25"/>
    <p:sldId id="477" r:id="rId26"/>
    <p:sldId id="435" r:id="rId27"/>
    <p:sldId id="494" r:id="rId28"/>
    <p:sldId id="495" r:id="rId29"/>
    <p:sldId id="478" r:id="rId30"/>
    <p:sldId id="434" r:id="rId31"/>
    <p:sldId id="433" r:id="rId32"/>
    <p:sldId id="497" r:id="rId33"/>
    <p:sldId id="498" r:id="rId34"/>
    <p:sldId id="499" r:id="rId35"/>
    <p:sldId id="500" r:id="rId36"/>
    <p:sldId id="501" r:id="rId37"/>
    <p:sldId id="503" r:id="rId38"/>
    <p:sldId id="479" r:id="rId39"/>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4472C4"/>
    <a:srgbClr val="ED7D31"/>
    <a:srgbClr val="FFC000"/>
    <a:srgbClr val="70AD47"/>
    <a:srgbClr val="AB402B"/>
    <a:srgbClr val="BF0E01"/>
    <a:srgbClr val="C00000"/>
    <a:srgbClr val="CA4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13"/>
    <p:restoredTop sz="94660"/>
  </p:normalViewPr>
  <p:slideViewPr>
    <p:cSldViewPr snapToGrid="0" showGuides="1">
      <p:cViewPr varScale="1">
        <p:scale>
          <a:sx n="116" d="100"/>
          <a:sy n="116" d="100"/>
        </p:scale>
        <p:origin x="390" y="84"/>
      </p:cViewPr>
      <p:guideLst>
        <p:guide orient="horz" pos="2054"/>
        <p:guide pos="384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buFont typeface="Arial" panose="020B0604020202020204" pitchFamily="34" charset="0"/>
              <a:buNone/>
              <a:defRPr sz="1200" noProof="1"/>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buFont typeface="Arial" panose="020B0604020202020204" pitchFamily="34" charset="0"/>
              <a:buNone/>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F06432A9-C4A7-438E-BB83-CB6C037E5857}"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36868"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32773" name="备注占位符 4"/>
          <p:cNvSpPr>
            <a:spLocks noGrp="1" noChangeArrowheads="1"/>
          </p:cNvSpPr>
          <p:nvPr>
            <p:ph type="body" sz="quarter" idx="4294967295"/>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buFont typeface="Arial" panose="020B0604020202020204" pitchFamily="34" charset="0"/>
              <a:buNone/>
              <a:defRPr sz="1200" noProof="1"/>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a:defRPr sz="1200" noProof="1" dirty="0">
                <a:latin typeface="Calibri" panose="020F050202020403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7F63EE1-18DB-4C32-B9F0-0EE7C1736A14}" type="slidenum">
              <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幻灯片图像占位符 1"/>
          <p:cNvSpPr>
            <a:spLocks noGrp="1" noRot="1" noChangeAspect="1" noTextEdit="1"/>
          </p:cNvSpPr>
          <p:nvPr>
            <p:ph type="sldImg"/>
          </p:nvPr>
        </p:nvSpPr>
        <p:spPr>
          <a:ln>
            <a:miter lim="800000"/>
          </a:ln>
        </p:spPr>
      </p:sp>
      <p:sp>
        <p:nvSpPr>
          <p:cNvPr id="38915"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3891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幻灯片图像占位符 1"/>
          <p:cNvSpPr>
            <a:spLocks noGrp="1" noRot="1" noChangeAspect="1" noTextEdit="1"/>
          </p:cNvSpPr>
          <p:nvPr>
            <p:ph type="sldImg"/>
          </p:nvPr>
        </p:nvSpPr>
        <p:spPr>
          <a:ln>
            <a:miter lim="800000"/>
          </a:ln>
        </p:spPr>
      </p:sp>
      <p:sp>
        <p:nvSpPr>
          <p:cNvPr id="55299"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530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幻灯片图像占位符 1"/>
          <p:cNvSpPr>
            <a:spLocks noGrp="1" noRot="1" noChangeAspect="1" noTextEdit="1"/>
          </p:cNvSpPr>
          <p:nvPr>
            <p:ph type="sldImg"/>
          </p:nvPr>
        </p:nvSpPr>
        <p:spPr>
          <a:ln>
            <a:miter lim="800000"/>
          </a:ln>
        </p:spPr>
      </p:sp>
      <p:sp>
        <p:nvSpPr>
          <p:cNvPr id="57347"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734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幻灯片图像占位符 1"/>
          <p:cNvSpPr>
            <a:spLocks noGrp="1" noRot="1" noChangeAspect="1" noTextEdit="1"/>
          </p:cNvSpPr>
          <p:nvPr>
            <p:ph type="sldImg"/>
          </p:nvPr>
        </p:nvSpPr>
        <p:spPr>
          <a:ln>
            <a:miter lim="800000"/>
          </a:ln>
        </p:spPr>
      </p:sp>
      <p:sp>
        <p:nvSpPr>
          <p:cNvPr id="59395"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939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幻灯片图像占位符 1"/>
          <p:cNvSpPr>
            <a:spLocks noGrp="1" noRot="1" noChangeAspect="1" noTextEdit="1"/>
          </p:cNvSpPr>
          <p:nvPr>
            <p:ph type="sldImg"/>
          </p:nvPr>
        </p:nvSpPr>
        <p:spPr>
          <a:ln>
            <a:miter lim="800000"/>
          </a:ln>
        </p:spPr>
      </p:sp>
      <p:sp>
        <p:nvSpPr>
          <p:cNvPr id="61443"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144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幻灯片图像占位符 1"/>
          <p:cNvSpPr>
            <a:spLocks noGrp="1" noRot="1" noChangeAspect="1" noTextEdit="1"/>
          </p:cNvSpPr>
          <p:nvPr>
            <p:ph type="sldImg"/>
          </p:nvPr>
        </p:nvSpPr>
        <p:spPr>
          <a:ln>
            <a:miter lim="800000"/>
          </a:ln>
        </p:spPr>
      </p:sp>
      <p:sp>
        <p:nvSpPr>
          <p:cNvPr id="6349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349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幻灯片图像占位符 1"/>
          <p:cNvSpPr>
            <a:spLocks noGrp="1" noRot="1" noChangeAspect="1" noTextEdit="1"/>
          </p:cNvSpPr>
          <p:nvPr>
            <p:ph type="sldImg"/>
          </p:nvPr>
        </p:nvSpPr>
        <p:spPr>
          <a:ln>
            <a:miter lim="800000"/>
          </a:ln>
        </p:spPr>
      </p:sp>
      <p:sp>
        <p:nvSpPr>
          <p:cNvPr id="6349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349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幻灯片图像占位符 1"/>
          <p:cNvSpPr>
            <a:spLocks noGrp="1" noRot="1" noChangeAspect="1" noTextEdit="1"/>
          </p:cNvSpPr>
          <p:nvPr>
            <p:ph type="sldImg"/>
          </p:nvPr>
        </p:nvSpPr>
        <p:spPr>
          <a:ln>
            <a:miter lim="800000"/>
          </a:ln>
        </p:spPr>
      </p:sp>
      <p:sp>
        <p:nvSpPr>
          <p:cNvPr id="6349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349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幻灯片图像占位符 1"/>
          <p:cNvSpPr>
            <a:spLocks noGrp="1" noRot="1" noChangeAspect="1" noTextEdit="1"/>
          </p:cNvSpPr>
          <p:nvPr>
            <p:ph type="sldImg"/>
          </p:nvPr>
        </p:nvSpPr>
        <p:spPr>
          <a:ln>
            <a:miter lim="800000"/>
          </a:ln>
        </p:spPr>
      </p:sp>
      <p:sp>
        <p:nvSpPr>
          <p:cNvPr id="6349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349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幻灯片图像占位符 1"/>
          <p:cNvSpPr>
            <a:spLocks noGrp="1" noRot="1" noChangeAspect="1" noTextEdit="1"/>
          </p:cNvSpPr>
          <p:nvPr>
            <p:ph type="sldImg"/>
          </p:nvPr>
        </p:nvSpPr>
        <p:spPr>
          <a:ln>
            <a:miter lim="800000"/>
          </a:ln>
        </p:spPr>
      </p:sp>
      <p:sp>
        <p:nvSpPr>
          <p:cNvPr id="65539"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554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幻灯片图像占位符 1"/>
          <p:cNvSpPr>
            <a:spLocks noGrp="1" noRot="1" noChangeAspect="1" noTextEdit="1"/>
          </p:cNvSpPr>
          <p:nvPr>
            <p:ph type="sldImg"/>
          </p:nvPr>
        </p:nvSpPr>
        <p:spPr>
          <a:ln>
            <a:miter lim="800000"/>
          </a:ln>
        </p:spPr>
      </p:sp>
      <p:sp>
        <p:nvSpPr>
          <p:cNvPr id="67587"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758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幻灯片图像占位符 1"/>
          <p:cNvSpPr>
            <a:spLocks noGrp="1" noRot="1" noChangeAspect="1" noTextEdit="1"/>
          </p:cNvSpPr>
          <p:nvPr>
            <p:ph type="sldImg"/>
          </p:nvPr>
        </p:nvSpPr>
        <p:spPr>
          <a:ln>
            <a:miter lim="800000"/>
          </a:ln>
        </p:spPr>
      </p:sp>
      <p:sp>
        <p:nvSpPr>
          <p:cNvPr id="40963"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4096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幻灯片图像占位符 1"/>
          <p:cNvSpPr>
            <a:spLocks noGrp="1" noRot="1" noChangeAspect="1" noTextEdit="1"/>
          </p:cNvSpPr>
          <p:nvPr>
            <p:ph type="sldImg"/>
          </p:nvPr>
        </p:nvSpPr>
        <p:spPr>
          <a:ln>
            <a:miter lim="800000"/>
          </a:ln>
        </p:spPr>
      </p:sp>
      <p:sp>
        <p:nvSpPr>
          <p:cNvPr id="67587"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758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幻灯片图像占位符 1"/>
          <p:cNvSpPr>
            <a:spLocks noGrp="1" noRot="1" noChangeAspect="1" noTextEdit="1"/>
          </p:cNvSpPr>
          <p:nvPr>
            <p:ph type="sldImg"/>
          </p:nvPr>
        </p:nvSpPr>
        <p:spPr>
          <a:ln>
            <a:miter lim="800000"/>
          </a:ln>
        </p:spPr>
      </p:sp>
      <p:sp>
        <p:nvSpPr>
          <p:cNvPr id="67587"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758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幻灯片图像占位符 1"/>
          <p:cNvSpPr>
            <a:spLocks noGrp="1" noRot="1" noChangeAspect="1" noTextEdit="1"/>
          </p:cNvSpPr>
          <p:nvPr>
            <p:ph type="sldImg"/>
          </p:nvPr>
        </p:nvSpPr>
        <p:spPr>
          <a:ln>
            <a:miter lim="800000"/>
          </a:ln>
        </p:spPr>
      </p:sp>
      <p:sp>
        <p:nvSpPr>
          <p:cNvPr id="69635"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963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幻灯片图像占位符 1"/>
          <p:cNvSpPr>
            <a:spLocks noGrp="1" noRot="1" noChangeAspect="1" noTextEdit="1"/>
          </p:cNvSpPr>
          <p:nvPr>
            <p:ph type="sldImg"/>
          </p:nvPr>
        </p:nvSpPr>
        <p:spPr>
          <a:ln>
            <a:miter lim="800000"/>
          </a:ln>
        </p:spPr>
      </p:sp>
      <p:sp>
        <p:nvSpPr>
          <p:cNvPr id="71683"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168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1"/>
          <p:cNvSpPr>
            <a:spLocks noGrp="1" noRot="1" noChangeAspect="1" noTextEdit="1"/>
          </p:cNvSpPr>
          <p:nvPr>
            <p:ph type="sldImg"/>
          </p:nvPr>
        </p:nvSpPr>
        <p:spPr>
          <a:ln>
            <a:miter lim="800000"/>
          </a:ln>
        </p:spPr>
      </p:sp>
      <p:sp>
        <p:nvSpPr>
          <p:cNvPr id="7373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37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1"/>
          <p:cNvSpPr>
            <a:spLocks noGrp="1" noRot="1" noChangeAspect="1" noTextEdit="1"/>
          </p:cNvSpPr>
          <p:nvPr>
            <p:ph type="sldImg"/>
          </p:nvPr>
        </p:nvSpPr>
        <p:spPr>
          <a:ln>
            <a:miter lim="800000"/>
          </a:ln>
        </p:spPr>
      </p:sp>
      <p:sp>
        <p:nvSpPr>
          <p:cNvPr id="7373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37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1"/>
          <p:cNvSpPr>
            <a:spLocks noGrp="1" noRot="1" noChangeAspect="1" noTextEdit="1"/>
          </p:cNvSpPr>
          <p:nvPr>
            <p:ph type="sldImg"/>
          </p:nvPr>
        </p:nvSpPr>
        <p:spPr>
          <a:ln>
            <a:miter lim="800000"/>
          </a:ln>
        </p:spPr>
      </p:sp>
      <p:sp>
        <p:nvSpPr>
          <p:cNvPr id="7373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37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1"/>
          <p:cNvSpPr>
            <a:spLocks noGrp="1" noRot="1" noChangeAspect="1" noTextEdit="1"/>
          </p:cNvSpPr>
          <p:nvPr>
            <p:ph type="sldImg"/>
          </p:nvPr>
        </p:nvSpPr>
        <p:spPr>
          <a:ln>
            <a:miter lim="800000"/>
          </a:ln>
        </p:spPr>
      </p:sp>
      <p:sp>
        <p:nvSpPr>
          <p:cNvPr id="7373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37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1"/>
          <p:cNvSpPr>
            <a:spLocks noGrp="1" noRot="1" noChangeAspect="1" noTextEdit="1"/>
          </p:cNvSpPr>
          <p:nvPr>
            <p:ph type="sldImg"/>
          </p:nvPr>
        </p:nvSpPr>
        <p:spPr>
          <a:ln>
            <a:miter lim="800000"/>
          </a:ln>
        </p:spPr>
      </p:sp>
      <p:sp>
        <p:nvSpPr>
          <p:cNvPr id="7373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37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1"/>
          <p:cNvSpPr>
            <a:spLocks noGrp="1" noRot="1" noChangeAspect="1" noTextEdit="1"/>
          </p:cNvSpPr>
          <p:nvPr>
            <p:ph type="sldImg"/>
          </p:nvPr>
        </p:nvSpPr>
        <p:spPr>
          <a:ln>
            <a:miter lim="800000"/>
          </a:ln>
        </p:spPr>
      </p:sp>
      <p:sp>
        <p:nvSpPr>
          <p:cNvPr id="7373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37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幻灯片图像占位符 1"/>
          <p:cNvSpPr>
            <a:spLocks noGrp="1" noRot="1" noChangeAspect="1" noTextEdit="1"/>
          </p:cNvSpPr>
          <p:nvPr>
            <p:ph type="sldImg"/>
          </p:nvPr>
        </p:nvSpPr>
        <p:spPr>
          <a:ln>
            <a:miter lim="800000"/>
          </a:ln>
        </p:spPr>
      </p:sp>
      <p:sp>
        <p:nvSpPr>
          <p:cNvPr id="4301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4301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1"/>
          <p:cNvSpPr>
            <a:spLocks noGrp="1" noRot="1" noChangeAspect="1" noTextEdit="1"/>
          </p:cNvSpPr>
          <p:nvPr>
            <p:ph type="sldImg"/>
          </p:nvPr>
        </p:nvSpPr>
        <p:spPr>
          <a:ln>
            <a:miter lim="800000"/>
          </a:ln>
        </p:spPr>
      </p:sp>
      <p:sp>
        <p:nvSpPr>
          <p:cNvPr id="7373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37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幻灯片图像占位符 1"/>
          <p:cNvSpPr>
            <a:spLocks noGrp="1" noRot="1" noChangeAspect="1" noTextEdit="1"/>
          </p:cNvSpPr>
          <p:nvPr>
            <p:ph type="sldImg"/>
          </p:nvPr>
        </p:nvSpPr>
        <p:spPr>
          <a:ln>
            <a:miter lim="800000"/>
          </a:ln>
        </p:spPr>
      </p:sp>
      <p:sp>
        <p:nvSpPr>
          <p:cNvPr id="75779"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578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幻灯片图像占位符 1"/>
          <p:cNvSpPr>
            <a:spLocks noGrp="1" noRot="1" noChangeAspect="1" noTextEdit="1"/>
          </p:cNvSpPr>
          <p:nvPr>
            <p:ph type="sldImg"/>
          </p:nvPr>
        </p:nvSpPr>
        <p:spPr>
          <a:ln>
            <a:miter lim="800000"/>
          </a:ln>
        </p:spPr>
      </p:sp>
      <p:sp>
        <p:nvSpPr>
          <p:cNvPr id="45059"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4506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a:ln>
            <a:miter lim="800000"/>
          </a:ln>
        </p:spPr>
      </p:sp>
      <p:sp>
        <p:nvSpPr>
          <p:cNvPr id="47107"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4710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1"/>
          <p:cNvSpPr>
            <a:spLocks noGrp="1" noRot="1" noChangeAspect="1" noTextEdit="1"/>
          </p:cNvSpPr>
          <p:nvPr>
            <p:ph type="sldImg"/>
          </p:nvPr>
        </p:nvSpPr>
        <p:spPr>
          <a:ln>
            <a:miter lim="800000"/>
          </a:ln>
        </p:spPr>
      </p:sp>
      <p:sp>
        <p:nvSpPr>
          <p:cNvPr id="49155"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4915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ln>
            <a:miter lim="800000"/>
          </a:ln>
        </p:spPr>
      </p:sp>
      <p:sp>
        <p:nvSpPr>
          <p:cNvPr id="51203"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120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ln>
            <a:miter lim="800000"/>
          </a:ln>
        </p:spPr>
      </p:sp>
      <p:sp>
        <p:nvSpPr>
          <p:cNvPr id="51203"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120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ln>
            <a:miter lim="800000"/>
          </a:ln>
        </p:spPr>
      </p:sp>
      <p:sp>
        <p:nvSpPr>
          <p:cNvPr id="5325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325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854199"/>
            <a:ext cx="9144000" cy="1655763"/>
          </a:xfrm>
        </p:spPr>
        <p:txBody>
          <a:bodyPr anchor="b">
            <a:normAutofit/>
          </a:bodyPr>
          <a:lstStyle>
            <a:lvl1pPr algn="ctr">
              <a:defRPr sz="7200" b="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79054EBD-A59E-49CC-B8D4-B4F2F19F16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22E4FE-9BF0-45C8-8E48-22E2F6FEE284}"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79054EBD-A59E-49CC-B8D4-B4F2F19F16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6"/>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22E4FE-9BF0-45C8-8E48-22E2F6FEE284}"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med" advClick="0" advTm="1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1F1F1"/>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9D85BC3-5DC0-4BA7-A6E0-CAF0091F75C2}"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3"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B702F43E-EDB7-4825-B1CC-FACFB8B1F51D}"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rotWithShape="0">
          <a:gsLst>
            <a:gs pos="0">
              <a:srgbClr val="D7D9E1">
                <a:alpha val="100000"/>
              </a:srgbClr>
            </a:gs>
            <a:gs pos="25999">
              <a:srgbClr val="EBECF0">
                <a:alpha val="100000"/>
              </a:srgbClr>
            </a:gs>
            <a:gs pos="100000">
              <a:srgbClr val="FFFFFF">
                <a:alpha val="100000"/>
              </a:srgbClr>
            </a:gs>
          </a:gsLst>
          <a:lin ang="5400000" scaled="1"/>
          <a:tileRect/>
        </a:gradFill>
        <a:effectLst/>
      </p:bgPr>
    </p:bg>
    <p:spTree>
      <p:nvGrpSpPr>
        <p:cNvPr id="1" name=""/>
        <p:cNvGrpSpPr/>
        <p:nvPr/>
      </p:nvGrpSpPr>
      <p:grpSpPr>
        <a:xfrm>
          <a:off x="0" y="0"/>
          <a:ext cx="0" cy="0"/>
          <a:chOff x="0" y="0"/>
          <a:chExt cx="0" cy="0"/>
        </a:xfrm>
      </p:grpSpPr>
      <p:sp>
        <p:nvSpPr>
          <p:cNvPr id="8" name="Rectangle 9"/>
          <p:cNvSpPr/>
          <p:nvPr/>
        </p:nvSpPr>
        <p:spPr>
          <a:xfrm>
            <a:off x="11333163" y="322263"/>
            <a:ext cx="488950" cy="2873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12" name="Isosceles Triangle 10"/>
          <p:cNvSpPr/>
          <p:nvPr/>
        </p:nvSpPr>
        <p:spPr>
          <a:xfrm rot="10610802">
            <a:off x="11339513" y="422275"/>
            <a:ext cx="488950" cy="26193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8197" name="Slide Number Placeholder 5"/>
          <p:cNvSpPr txBox="1"/>
          <p:nvPr/>
        </p:nvSpPr>
        <p:spPr>
          <a:xfrm>
            <a:off x="11358563" y="273050"/>
            <a:ext cx="450850" cy="468313"/>
          </a:xfrm>
          <a:prstGeom prst="rect">
            <a:avLst/>
          </a:prstGeom>
          <a:noFill/>
          <a:ln w="9525">
            <a:noFill/>
          </a:ln>
        </p:spPr>
        <p:txBody>
          <a:bodyPr lIns="0" tIns="0" rIns="0" bIns="60945" anchor="ctr" anchorCtr="0"/>
          <a:p>
            <a:pPr lvl="0" algn="ctr" eaLnBrk="1" hangingPunct="1">
              <a:buNone/>
            </a:pPr>
            <a:fld id="{9A0DB2DC-4C9A-4742-B13C-FB6460FD3503}" type="slidenum">
              <a:rPr lang="en-US" altLang="zh-CN" sz="1300" dirty="0">
                <a:solidFill>
                  <a:schemeClr val="bg1"/>
                </a:solidFill>
                <a:latin typeface="Arial" panose="020B0604020202020204" pitchFamily="34" charset="0"/>
              </a:rPr>
            </a:fld>
            <a:endParaRPr lang="en-US" altLang="zh-CN" sz="1300" dirty="0">
              <a:solidFill>
                <a:schemeClr val="bg1"/>
              </a:solidFill>
              <a:latin typeface="Arial" panose="020B0604020202020204" pitchFamily="34" charset="0"/>
            </a:endParaRPr>
          </a:p>
        </p:txBody>
      </p:sp>
      <p:grpSp>
        <p:nvGrpSpPr>
          <p:cNvPr id="8198" name="Group 5"/>
          <p:cNvGrpSpPr/>
          <p:nvPr userDrawn="1"/>
        </p:nvGrpSpPr>
        <p:grpSpPr>
          <a:xfrm>
            <a:off x="463550" y="6308725"/>
            <a:ext cx="298450" cy="295275"/>
            <a:chOff x="4328868" y="5502988"/>
            <a:chExt cx="500307" cy="493774"/>
          </a:xfrm>
        </p:grpSpPr>
        <p:sp>
          <p:nvSpPr>
            <p:cNvPr id="8208" name="Freeform 7">
              <a:hlinkClick r:id="" action="ppaction://hlinkshowjump?jump=previousslide"/>
            </p:cNvPr>
            <p:cNvSpPr/>
            <p:nvPr/>
          </p:nvSpPr>
          <p:spPr>
            <a:xfrm>
              <a:off x="4520475" y="5648997"/>
              <a:ext cx="117093" cy="201757"/>
            </a:xfrm>
            <a:custGeom>
              <a:avLst/>
              <a:gdLst/>
              <a:ahLst/>
              <a:cxnLst>
                <a:cxn ang="0">
                  <a:pos x="114889" y="21340"/>
                </a:cxn>
                <a:cxn ang="0">
                  <a:pos x="36092" y="100879"/>
                </a:cxn>
                <a:cxn ang="0">
                  <a:pos x="114889" y="180140"/>
                </a:cxn>
                <a:cxn ang="0">
                  <a:pos x="117093" y="184852"/>
                </a:cxn>
                <a:cxn ang="0">
                  <a:pos x="114889" y="189563"/>
                </a:cxn>
                <a:cxn ang="0">
                  <a:pos x="104970" y="199540"/>
                </a:cxn>
                <a:cxn ang="0">
                  <a:pos x="100287" y="201757"/>
                </a:cxn>
                <a:cxn ang="0">
                  <a:pos x="95603" y="199540"/>
                </a:cxn>
                <a:cxn ang="0">
                  <a:pos x="2204" y="105590"/>
                </a:cxn>
                <a:cxn ang="0">
                  <a:pos x="0" y="100879"/>
                </a:cxn>
                <a:cxn ang="0">
                  <a:pos x="2204" y="96167"/>
                </a:cxn>
                <a:cxn ang="0">
                  <a:pos x="95603" y="1940"/>
                </a:cxn>
                <a:cxn ang="0">
                  <a:pos x="100287" y="0"/>
                </a:cxn>
                <a:cxn ang="0">
                  <a:pos x="104970" y="1940"/>
                </a:cxn>
                <a:cxn ang="0">
                  <a:pos x="114889" y="12194"/>
                </a:cxn>
                <a:cxn ang="0">
                  <a:pos x="117093" y="16628"/>
                </a:cxn>
                <a:cxn ang="0">
                  <a:pos x="114889" y="21340"/>
                </a:cxn>
              </a:cxnLst>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08080">
                <a:alpha val="100000"/>
              </a:srgbClr>
            </a:solidFill>
            <a:ln w="9525">
              <a:noFill/>
            </a:ln>
          </p:spPr>
          <p:txBody>
            <a:bodyPr/>
            <a:p>
              <a:endParaRPr lang="zh-CN" altLang="en-US"/>
            </a:p>
          </p:txBody>
        </p:sp>
        <p:sp>
          <p:nvSpPr>
            <p:cNvPr id="8209" name="Freeform 8">
              <a:hlinkClick r:id="" action="ppaction://hlinkshowjump?jump=previousslide"/>
            </p:cNvPr>
            <p:cNvSpPr>
              <a:spLocks noEditPoints="1"/>
            </p:cNvSpPr>
            <p:nvPr/>
          </p:nvSpPr>
          <p:spPr>
            <a:xfrm>
              <a:off x="4328868" y="5502988"/>
              <a:ext cx="500307" cy="493774"/>
            </a:xfrm>
            <a:custGeom>
              <a:avLst/>
              <a:gdLst/>
              <a:ahLst/>
              <a:cxnLst>
                <a:cxn ang="0">
                  <a:pos x="427978" y="20725"/>
                </a:cxn>
                <a:cxn ang="0">
                  <a:pos x="479590" y="72539"/>
                </a:cxn>
                <a:cxn ang="0">
                  <a:pos x="479590" y="421235"/>
                </a:cxn>
                <a:cxn ang="0">
                  <a:pos x="427978" y="473049"/>
                </a:cxn>
                <a:cxn ang="0">
                  <a:pos x="72329" y="473049"/>
                </a:cxn>
                <a:cxn ang="0">
                  <a:pos x="20536" y="421235"/>
                </a:cxn>
                <a:cxn ang="0">
                  <a:pos x="20536" y="72539"/>
                </a:cxn>
                <a:cxn ang="0">
                  <a:pos x="72329" y="20725"/>
                </a:cxn>
                <a:cxn ang="0">
                  <a:pos x="427978" y="20725"/>
                </a:cxn>
                <a:cxn ang="0">
                  <a:pos x="427978" y="0"/>
                </a:cxn>
                <a:cxn ang="0">
                  <a:pos x="72329" y="0"/>
                </a:cxn>
                <a:cxn ang="0">
                  <a:pos x="0" y="72539"/>
                </a:cxn>
                <a:cxn ang="0">
                  <a:pos x="0" y="421235"/>
                </a:cxn>
                <a:cxn ang="0">
                  <a:pos x="72329" y="493774"/>
                </a:cxn>
                <a:cxn ang="0">
                  <a:pos x="427978" y="493774"/>
                </a:cxn>
                <a:cxn ang="0">
                  <a:pos x="500307" y="421235"/>
                </a:cxn>
                <a:cxn ang="0">
                  <a:pos x="500307" y="72539"/>
                </a:cxn>
                <a:cxn ang="0">
                  <a:pos x="427978" y="0"/>
                </a:cxn>
              </a:cxnLst>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08080">
                <a:alpha val="100000"/>
              </a:srgbClr>
            </a:solidFill>
            <a:ln w="9525">
              <a:noFill/>
            </a:ln>
          </p:spPr>
          <p:txBody>
            <a:bodyPr/>
            <a:p>
              <a:endParaRPr lang="zh-CN" altLang="en-US"/>
            </a:p>
          </p:txBody>
        </p:sp>
      </p:grpSp>
      <p:grpSp>
        <p:nvGrpSpPr>
          <p:cNvPr id="8199" name="Group 9"/>
          <p:cNvGrpSpPr/>
          <p:nvPr userDrawn="1"/>
        </p:nvGrpSpPr>
        <p:grpSpPr>
          <a:xfrm flipH="1">
            <a:off x="1244600" y="6308725"/>
            <a:ext cx="298450" cy="295275"/>
            <a:chOff x="4328868" y="5502988"/>
            <a:chExt cx="500307" cy="493774"/>
          </a:xfrm>
        </p:grpSpPr>
        <p:sp>
          <p:nvSpPr>
            <p:cNvPr id="8206" name="Freeform 10">
              <a:hlinkClick r:id="" action="ppaction://hlinkshowjump?jump=nextslide"/>
            </p:cNvPr>
            <p:cNvSpPr/>
            <p:nvPr/>
          </p:nvSpPr>
          <p:spPr>
            <a:xfrm>
              <a:off x="4520475" y="5648997"/>
              <a:ext cx="117093" cy="201757"/>
            </a:xfrm>
            <a:custGeom>
              <a:avLst/>
              <a:gdLst/>
              <a:ahLst/>
              <a:cxnLst>
                <a:cxn ang="0">
                  <a:pos x="114889" y="21340"/>
                </a:cxn>
                <a:cxn ang="0">
                  <a:pos x="36092" y="100879"/>
                </a:cxn>
                <a:cxn ang="0">
                  <a:pos x="114889" y="180140"/>
                </a:cxn>
                <a:cxn ang="0">
                  <a:pos x="117093" y="184852"/>
                </a:cxn>
                <a:cxn ang="0">
                  <a:pos x="114889" y="189563"/>
                </a:cxn>
                <a:cxn ang="0">
                  <a:pos x="104970" y="199540"/>
                </a:cxn>
                <a:cxn ang="0">
                  <a:pos x="100287" y="201757"/>
                </a:cxn>
                <a:cxn ang="0">
                  <a:pos x="95603" y="199540"/>
                </a:cxn>
                <a:cxn ang="0">
                  <a:pos x="2204" y="105590"/>
                </a:cxn>
                <a:cxn ang="0">
                  <a:pos x="0" y="100879"/>
                </a:cxn>
                <a:cxn ang="0">
                  <a:pos x="2204" y="96167"/>
                </a:cxn>
                <a:cxn ang="0">
                  <a:pos x="95603" y="1940"/>
                </a:cxn>
                <a:cxn ang="0">
                  <a:pos x="100287" y="0"/>
                </a:cxn>
                <a:cxn ang="0">
                  <a:pos x="104970" y="1940"/>
                </a:cxn>
                <a:cxn ang="0">
                  <a:pos x="114889" y="12194"/>
                </a:cxn>
                <a:cxn ang="0">
                  <a:pos x="117093" y="16628"/>
                </a:cxn>
                <a:cxn ang="0">
                  <a:pos x="114889" y="21340"/>
                </a:cxn>
              </a:cxnLst>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08080">
                <a:alpha val="100000"/>
              </a:srgbClr>
            </a:solidFill>
            <a:ln w="9525">
              <a:noFill/>
            </a:ln>
          </p:spPr>
          <p:txBody>
            <a:bodyPr/>
            <a:p>
              <a:endParaRPr lang="zh-CN" altLang="en-US"/>
            </a:p>
          </p:txBody>
        </p:sp>
        <p:sp>
          <p:nvSpPr>
            <p:cNvPr id="8207" name="Freeform 11">
              <a:hlinkClick r:id="" action="ppaction://hlinkshowjump?jump=nextslide"/>
            </p:cNvPr>
            <p:cNvSpPr>
              <a:spLocks noEditPoints="1"/>
            </p:cNvSpPr>
            <p:nvPr/>
          </p:nvSpPr>
          <p:spPr>
            <a:xfrm>
              <a:off x="4328868" y="5502988"/>
              <a:ext cx="500307" cy="493774"/>
            </a:xfrm>
            <a:custGeom>
              <a:avLst/>
              <a:gdLst/>
              <a:ahLst/>
              <a:cxnLst>
                <a:cxn ang="0">
                  <a:pos x="427978" y="20725"/>
                </a:cxn>
                <a:cxn ang="0">
                  <a:pos x="479590" y="72539"/>
                </a:cxn>
                <a:cxn ang="0">
                  <a:pos x="479590" y="421235"/>
                </a:cxn>
                <a:cxn ang="0">
                  <a:pos x="427978" y="473049"/>
                </a:cxn>
                <a:cxn ang="0">
                  <a:pos x="72329" y="473049"/>
                </a:cxn>
                <a:cxn ang="0">
                  <a:pos x="20536" y="421235"/>
                </a:cxn>
                <a:cxn ang="0">
                  <a:pos x="20536" y="72539"/>
                </a:cxn>
                <a:cxn ang="0">
                  <a:pos x="72329" y="20725"/>
                </a:cxn>
                <a:cxn ang="0">
                  <a:pos x="427978" y="20725"/>
                </a:cxn>
                <a:cxn ang="0">
                  <a:pos x="427978" y="0"/>
                </a:cxn>
                <a:cxn ang="0">
                  <a:pos x="72329" y="0"/>
                </a:cxn>
                <a:cxn ang="0">
                  <a:pos x="0" y="72539"/>
                </a:cxn>
                <a:cxn ang="0">
                  <a:pos x="0" y="421235"/>
                </a:cxn>
                <a:cxn ang="0">
                  <a:pos x="72329" y="493774"/>
                </a:cxn>
                <a:cxn ang="0">
                  <a:pos x="427978" y="493774"/>
                </a:cxn>
                <a:cxn ang="0">
                  <a:pos x="500307" y="421235"/>
                </a:cxn>
                <a:cxn ang="0">
                  <a:pos x="500307" y="72539"/>
                </a:cxn>
                <a:cxn ang="0">
                  <a:pos x="427978" y="0"/>
                </a:cxn>
              </a:cxnLst>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08080">
                <a:alpha val="100000"/>
              </a:srgbClr>
            </a:solidFill>
            <a:ln w="9525">
              <a:noFill/>
            </a:ln>
          </p:spPr>
          <p:txBody>
            <a:bodyPr/>
            <a:p>
              <a:endParaRPr lang="zh-CN" altLang="en-US"/>
            </a:p>
          </p:txBody>
        </p:sp>
      </p:grpSp>
      <p:cxnSp>
        <p:nvCxnSpPr>
          <p:cNvPr id="20" name="Straight Connector 3"/>
          <p:cNvCxnSpPr/>
          <p:nvPr/>
        </p:nvCxnSpPr>
        <p:spPr>
          <a:xfrm>
            <a:off x="736600" y="6461125"/>
            <a:ext cx="508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BA2FFDEC-5032-4AEE-8177-5ADDC31AB057}"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2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23"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A15B368-0203-40DF-9DC5-6C7A66B71E78}"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内页-1">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p:nvCxnSpPr>
        <p:spPr>
          <a:xfrm>
            <a:off x="1622425" y="741363"/>
            <a:ext cx="105695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文本框 5"/>
          <p:cNvSpPr txBox="1">
            <a:spLocks noChangeArrowheads="1"/>
          </p:cNvSpPr>
          <p:nvPr/>
        </p:nvSpPr>
        <p:spPr bwMode="auto">
          <a:xfrm>
            <a:off x="10144125" y="168275"/>
            <a:ext cx="1736725" cy="427038"/>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rPr>
              <a:t>YOUR LOGO</a:t>
            </a:r>
            <a:endParaRPr kumimoji="0" lang="zh-CN" altLang="en-US"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endParaRPr>
          </a:p>
        </p:txBody>
      </p:sp>
      <p:sp>
        <p:nvSpPr>
          <p:cNvPr id="13" name="矩形 12"/>
          <p:cNvSpPr/>
          <p:nvPr/>
        </p:nvSpPr>
        <p:spPr>
          <a:xfrm>
            <a:off x="1622425" y="119063"/>
            <a:ext cx="3473450" cy="666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rPr>
              <a:t>请输入您的标题</a:t>
            </a:r>
            <a:endPar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14" name="矩形 13"/>
          <p:cNvSpPr/>
          <p:nvPr/>
        </p:nvSpPr>
        <p:spPr>
          <a:xfrm>
            <a:off x="0" y="165100"/>
            <a:ext cx="1200150" cy="576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15"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063B2F58-5CA0-4067-8B5A-4DB48166F077}"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6"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7"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F7D0CB79-CD0F-4B13-BF1A-3C87C75838B3}"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fault Slide">
    <p:bg>
      <p:bgPr>
        <a:solidFill>
          <a:schemeClr val="bg1"/>
        </a:solidFill>
        <a:effectLst/>
      </p:bgPr>
    </p:bg>
    <p:spTree>
      <p:nvGrpSpPr>
        <p:cNvPr id="1" name=""/>
        <p:cNvGrpSpPr/>
        <p:nvPr/>
      </p:nvGrpSpPr>
      <p:grpSpPr>
        <a:xfrm>
          <a:off x="0" y="0"/>
          <a:ext cx="0" cy="0"/>
          <a:chOff x="0" y="0"/>
          <a:chExt cx="0" cy="0"/>
        </a:xfrm>
      </p:grpSpPr>
      <p:sp>
        <p:nvSpPr>
          <p:cNvPr id="10243" name="Freeform 30"/>
          <p:cNvSpPr/>
          <p:nvPr/>
        </p:nvSpPr>
        <p:spPr>
          <a:xfrm>
            <a:off x="10931525" y="6481763"/>
            <a:ext cx="174625" cy="177800"/>
          </a:xfrm>
          <a:custGeom>
            <a:avLst/>
            <a:gdLst/>
            <a:ahLst/>
            <a:cxnLst>
              <a:cxn ang="0">
                <a:pos x="87313" y="0"/>
              </a:cxn>
              <a:cxn ang="0">
                <a:pos x="87313" y="0"/>
              </a:cxn>
              <a:cxn ang="0">
                <a:pos x="0" y="86942"/>
              </a:cxn>
              <a:cxn ang="0">
                <a:pos x="87313" y="177408"/>
              </a:cxn>
              <a:cxn ang="0">
                <a:pos x="174232" y="86942"/>
              </a:cxn>
              <a:cxn ang="0">
                <a:pos x="87313" y="0"/>
              </a:cxn>
            </a:cxnLst>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tx2">
              <a:alpha val="100000"/>
            </a:schemeClr>
          </a:solidFill>
          <a:ln w="9525">
            <a:noFill/>
          </a:ln>
        </p:spPr>
        <p:txBody>
          <a:bodyPr/>
          <a:p>
            <a:endParaRPr lang="zh-CN" altLang="en-US"/>
          </a:p>
        </p:txBody>
      </p:sp>
      <p:sp>
        <p:nvSpPr>
          <p:cNvPr id="10244" name="Freeform 38"/>
          <p:cNvSpPr/>
          <p:nvPr/>
        </p:nvSpPr>
        <p:spPr>
          <a:xfrm>
            <a:off x="10982325" y="6519863"/>
            <a:ext cx="61913" cy="107950"/>
          </a:xfrm>
          <a:custGeom>
            <a:avLst/>
            <a:gdLst/>
            <a:ahLst/>
            <a:cxnLst>
              <a:cxn ang="0">
                <a:pos x="57723" y="95332"/>
              </a:cxn>
              <a:cxn ang="0">
                <a:pos x="57723" y="95332"/>
              </a:cxn>
              <a:cxn ang="0">
                <a:pos x="57723" y="107483"/>
              </a:cxn>
              <a:cxn ang="0">
                <a:pos x="45155" y="107483"/>
              </a:cxn>
              <a:cxn ang="0">
                <a:pos x="0" y="62153"/>
              </a:cxn>
              <a:cxn ang="0">
                <a:pos x="0" y="50003"/>
              </a:cxn>
              <a:cxn ang="0">
                <a:pos x="45155" y="4206"/>
              </a:cxn>
              <a:cxn ang="0">
                <a:pos x="57723" y="4206"/>
              </a:cxn>
              <a:cxn ang="0">
                <a:pos x="57723" y="16356"/>
              </a:cxn>
              <a:cxn ang="0">
                <a:pos x="20482" y="53741"/>
              </a:cxn>
              <a:cxn ang="0">
                <a:pos x="57723" y="95332"/>
              </a:cxn>
            </a:cxnLst>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alpha val="100000"/>
            </a:schemeClr>
          </a:solidFill>
          <a:ln w="9525">
            <a:noFill/>
          </a:ln>
        </p:spPr>
        <p:txBody>
          <a:bodyPr/>
          <a:p>
            <a:endParaRPr lang="zh-CN" altLang="en-US"/>
          </a:p>
        </p:txBody>
      </p:sp>
      <p:sp>
        <p:nvSpPr>
          <p:cNvPr id="10245" name="Freeform 30"/>
          <p:cNvSpPr/>
          <p:nvPr/>
        </p:nvSpPr>
        <p:spPr>
          <a:xfrm>
            <a:off x="11139488" y="6481763"/>
            <a:ext cx="174625" cy="177800"/>
          </a:xfrm>
          <a:custGeom>
            <a:avLst/>
            <a:gdLst/>
            <a:ahLst/>
            <a:cxnLst>
              <a:cxn ang="0">
                <a:pos x="87313" y="0"/>
              </a:cxn>
              <a:cxn ang="0">
                <a:pos x="87313" y="0"/>
              </a:cxn>
              <a:cxn ang="0">
                <a:pos x="0" y="86942"/>
              </a:cxn>
              <a:cxn ang="0">
                <a:pos x="87313" y="177408"/>
              </a:cxn>
              <a:cxn ang="0">
                <a:pos x="174232" y="86942"/>
              </a:cxn>
              <a:cxn ang="0">
                <a:pos x="87313" y="0"/>
              </a:cxn>
            </a:cxnLst>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tx2">
              <a:alpha val="100000"/>
            </a:schemeClr>
          </a:solidFill>
          <a:ln w="9525">
            <a:noFill/>
          </a:ln>
        </p:spPr>
        <p:txBody>
          <a:bodyPr/>
          <a:p>
            <a:endParaRPr lang="zh-CN" altLang="en-US"/>
          </a:p>
        </p:txBody>
      </p:sp>
      <p:sp>
        <p:nvSpPr>
          <p:cNvPr id="10246" name="Freeform 38"/>
          <p:cNvSpPr/>
          <p:nvPr/>
        </p:nvSpPr>
        <p:spPr>
          <a:xfrm flipH="1">
            <a:off x="11185525" y="6519863"/>
            <a:ext cx="61913" cy="107950"/>
          </a:xfrm>
          <a:custGeom>
            <a:avLst/>
            <a:gdLst/>
            <a:ahLst/>
            <a:cxnLst>
              <a:cxn ang="0">
                <a:pos x="57723" y="95332"/>
              </a:cxn>
              <a:cxn ang="0">
                <a:pos x="57723" y="95332"/>
              </a:cxn>
              <a:cxn ang="0">
                <a:pos x="57723" y="107483"/>
              </a:cxn>
              <a:cxn ang="0">
                <a:pos x="45155" y="107483"/>
              </a:cxn>
              <a:cxn ang="0">
                <a:pos x="0" y="62153"/>
              </a:cxn>
              <a:cxn ang="0">
                <a:pos x="0" y="50003"/>
              </a:cxn>
              <a:cxn ang="0">
                <a:pos x="45155" y="4206"/>
              </a:cxn>
              <a:cxn ang="0">
                <a:pos x="57723" y="4206"/>
              </a:cxn>
              <a:cxn ang="0">
                <a:pos x="57723" y="16356"/>
              </a:cxn>
              <a:cxn ang="0">
                <a:pos x="20482" y="53741"/>
              </a:cxn>
              <a:cxn ang="0">
                <a:pos x="57723" y="95332"/>
              </a:cxn>
            </a:cxnLst>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alpha val="100000"/>
            </a:schemeClr>
          </a:solidFill>
          <a:ln w="9525">
            <a:noFill/>
          </a:ln>
        </p:spPr>
        <p:txBody>
          <a:bodyPr/>
          <a:p>
            <a:endParaRPr lang="zh-CN" altLang="en-US"/>
          </a:p>
        </p:txBody>
      </p:sp>
      <p:sp>
        <p:nvSpPr>
          <p:cNvPr id="15" name="Teardrop 13"/>
          <p:cNvSpPr/>
          <p:nvPr/>
        </p:nvSpPr>
        <p:spPr>
          <a:xfrm>
            <a:off x="11541125" y="406400"/>
            <a:ext cx="357188" cy="355600"/>
          </a:xfrm>
          <a:prstGeom prst="teardrop">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900" b="0" i="0" u="none" strike="noStrike" kern="1200" cap="none" spc="0" normalizeH="0" baseline="0" noProof="1">
              <a:ln>
                <a:noFill/>
              </a:ln>
              <a:solidFill>
                <a:schemeClr val="lt1"/>
              </a:solidFill>
              <a:effectLst/>
              <a:uLnTx/>
              <a:uFillTx/>
              <a:latin typeface="+mn-ea"/>
              <a:ea typeface="+mn-ea"/>
              <a:cs typeface="+mn-cs"/>
            </a:endParaRPr>
          </a:p>
        </p:txBody>
      </p:sp>
      <p:sp>
        <p:nvSpPr>
          <p:cNvPr id="10248" name="TextBox 14"/>
          <p:cNvSpPr txBox="1"/>
          <p:nvPr/>
        </p:nvSpPr>
        <p:spPr>
          <a:xfrm>
            <a:off x="11528425" y="409575"/>
            <a:ext cx="401638" cy="306388"/>
          </a:xfrm>
          <a:prstGeom prst="rect">
            <a:avLst/>
          </a:prstGeom>
          <a:noFill/>
          <a:ln w="9525">
            <a:noFill/>
          </a:ln>
        </p:spPr>
        <p:txBody>
          <a:bodyPr wrap="none" lIns="91421" tIns="45711" rIns="91421" bIns="45711">
            <a:spAutoFit/>
          </a:bodyPr>
          <a:p>
            <a:pPr lvl="0" algn="ctr" eaLnBrk="1" hangingPunct="1">
              <a:buNone/>
            </a:pPr>
            <a:fld id="{9A0DB2DC-4C9A-4742-B13C-FB6460FD3503}" type="slidenum">
              <a:rPr lang="id-ID" altLang="zh-CN" sz="1400" b="1" dirty="0">
                <a:solidFill>
                  <a:schemeClr val="bg1"/>
                </a:solidFill>
                <a:latin typeface="微软雅黑" panose="020B0503020204020204" pitchFamily="34" charset="-122"/>
              </a:rPr>
            </a:fld>
            <a:endParaRPr lang="id-ID" altLang="zh-CN" sz="1400" b="1" dirty="0">
              <a:solidFill>
                <a:schemeClr val="bg1"/>
              </a:solidFill>
              <a:latin typeface="微软雅黑" panose="020B0503020204020204" pitchFamily="34" charset="-122"/>
            </a:endParaRPr>
          </a:p>
        </p:txBody>
      </p:sp>
      <p:sp>
        <p:nvSpPr>
          <p:cNvPr id="1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F17090F-A8CE-4ABD-B39A-47E3D448F8D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9"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589CF2D-8A21-4E81-BB7C-5F3E0B4F2109}"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transition spd="med" advClick="0" advTm="1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p:transition spd="med" advClick="0" advTm="1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过度页1">
    <p:bg>
      <p:bgPr>
        <a:solidFill>
          <a:schemeClr val="bg1"/>
        </a:solidFill>
        <a:effectLst/>
      </p:bgPr>
    </p:bg>
    <p:spTree>
      <p:nvGrpSpPr>
        <p:cNvPr id="1" name=""/>
        <p:cNvGrpSpPr/>
        <p:nvPr/>
      </p:nvGrpSpPr>
      <p:grpSpPr>
        <a:xfrm>
          <a:off x="0" y="0"/>
          <a:ext cx="0" cy="0"/>
          <a:chOff x="0" y="0"/>
          <a:chExt cx="0" cy="0"/>
        </a:xfrm>
      </p:grpSpPr>
      <p:pic>
        <p:nvPicPr>
          <p:cNvPr id="11266" name="图片 1"/>
          <p:cNvPicPr>
            <a:picLocks noChangeAspect="1"/>
          </p:cNvPicPr>
          <p:nvPr userDrawn="1"/>
        </p:nvPicPr>
        <p:blipFill>
          <a:blip r:embed="rId2"/>
          <a:srcRect l="8177" r="36823"/>
          <a:stretch>
            <a:fillRect/>
          </a:stretch>
        </p:blipFill>
        <p:spPr>
          <a:xfrm>
            <a:off x="0" y="0"/>
            <a:ext cx="12192000" cy="6858000"/>
          </a:xfrm>
          <a:prstGeom prst="rect">
            <a:avLst/>
          </a:prstGeom>
          <a:noFill/>
          <a:ln w="9525">
            <a:noFill/>
          </a:ln>
        </p:spPr>
      </p:pic>
    </p:spTree>
  </p:cSld>
  <p:clrMapOvr>
    <a:masterClrMapping/>
  </p:clrMapOvr>
  <p:transition spd="med" advClick="0" advTm="1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页-1">
    <p:bg>
      <p:bgPr>
        <a:solidFill>
          <a:schemeClr val="bg1"/>
        </a:solidFill>
        <a:effectLst/>
      </p:bgPr>
    </p:bg>
    <p:spTree>
      <p:nvGrpSpPr>
        <p:cNvPr id="1" name=""/>
        <p:cNvGrpSpPr/>
        <p:nvPr/>
      </p:nvGrpSpPr>
      <p:grpSpPr>
        <a:xfrm>
          <a:off x="0" y="0"/>
          <a:ext cx="0" cy="0"/>
          <a:chOff x="0" y="0"/>
          <a:chExt cx="0" cy="0"/>
        </a:xfrm>
      </p:grpSpPr>
      <p:cxnSp>
        <p:nvCxnSpPr>
          <p:cNvPr id="2" name="直接连接符 1"/>
          <p:cNvCxnSpPr/>
          <p:nvPr/>
        </p:nvCxnSpPr>
        <p:spPr>
          <a:xfrm>
            <a:off x="1622425" y="741363"/>
            <a:ext cx="105695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5"/>
          <p:cNvSpPr txBox="1">
            <a:spLocks noChangeArrowheads="1"/>
          </p:cNvSpPr>
          <p:nvPr/>
        </p:nvSpPr>
        <p:spPr bwMode="auto">
          <a:xfrm>
            <a:off x="10144125" y="168275"/>
            <a:ext cx="1736725" cy="427038"/>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rPr>
              <a:t>YOUR LOGO</a:t>
            </a:r>
            <a:endParaRPr kumimoji="0" lang="zh-CN" altLang="en-US"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endParaRPr>
          </a:p>
        </p:txBody>
      </p:sp>
      <p:sp>
        <p:nvSpPr>
          <p:cNvPr id="4" name="矩形 3"/>
          <p:cNvSpPr/>
          <p:nvPr/>
        </p:nvSpPr>
        <p:spPr>
          <a:xfrm>
            <a:off x="1622425" y="119063"/>
            <a:ext cx="3473450" cy="666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rPr>
              <a:t>请输入您的标题</a:t>
            </a:r>
            <a:endPar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5" name="矩形 4"/>
          <p:cNvSpPr/>
          <p:nvPr/>
        </p:nvSpPr>
        <p:spPr>
          <a:xfrm>
            <a:off x="0" y="165100"/>
            <a:ext cx="1200150" cy="576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med" advClick="0"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79054EBD-A59E-49CC-B8D4-B4F2F19F16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22E4FE-9BF0-45C8-8E48-22E2F6FEE284}"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内页-1">
    <p:bg>
      <p:bgPr>
        <a:solidFill>
          <a:schemeClr val="bg1"/>
        </a:solidFill>
        <a:effectLst/>
      </p:bgPr>
    </p:bg>
    <p:spTree>
      <p:nvGrpSpPr>
        <p:cNvPr id="1" name=""/>
        <p:cNvGrpSpPr/>
        <p:nvPr/>
      </p:nvGrpSpPr>
      <p:grpSpPr>
        <a:xfrm>
          <a:off x="0" y="0"/>
          <a:ext cx="0" cy="0"/>
          <a:chOff x="0" y="0"/>
          <a:chExt cx="0" cy="0"/>
        </a:xfrm>
      </p:grpSpPr>
      <p:cxnSp>
        <p:nvCxnSpPr>
          <p:cNvPr id="2" name="直接连接符 1"/>
          <p:cNvCxnSpPr/>
          <p:nvPr/>
        </p:nvCxnSpPr>
        <p:spPr>
          <a:xfrm>
            <a:off x="1622425" y="741363"/>
            <a:ext cx="105695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5"/>
          <p:cNvSpPr txBox="1">
            <a:spLocks noChangeArrowheads="1"/>
          </p:cNvSpPr>
          <p:nvPr/>
        </p:nvSpPr>
        <p:spPr bwMode="auto">
          <a:xfrm>
            <a:off x="10144125" y="168275"/>
            <a:ext cx="1736725" cy="427038"/>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rPr>
              <a:t>YOUR LOGO</a:t>
            </a:r>
            <a:endParaRPr kumimoji="0" lang="zh-CN" altLang="en-US"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endParaRPr>
          </a:p>
        </p:txBody>
      </p:sp>
      <p:sp>
        <p:nvSpPr>
          <p:cNvPr id="4" name="矩形 3"/>
          <p:cNvSpPr/>
          <p:nvPr/>
        </p:nvSpPr>
        <p:spPr>
          <a:xfrm>
            <a:off x="1622425" y="119063"/>
            <a:ext cx="3473450" cy="666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rPr>
              <a:t>请输入您的标题</a:t>
            </a:r>
            <a:endPar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5" name="矩形 4"/>
          <p:cNvSpPr/>
          <p:nvPr/>
        </p:nvSpPr>
        <p:spPr>
          <a:xfrm>
            <a:off x="0" y="165100"/>
            <a:ext cx="1200150" cy="576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med" advClick="0" advTm="1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内页-1">
    <p:bg>
      <p:bgPr>
        <a:solidFill>
          <a:schemeClr val="bg1"/>
        </a:solidFill>
        <a:effectLst/>
      </p:bgPr>
    </p:bg>
    <p:spTree>
      <p:nvGrpSpPr>
        <p:cNvPr id="1" name=""/>
        <p:cNvGrpSpPr/>
        <p:nvPr/>
      </p:nvGrpSpPr>
      <p:grpSpPr>
        <a:xfrm>
          <a:off x="0" y="0"/>
          <a:ext cx="0" cy="0"/>
          <a:chOff x="0" y="0"/>
          <a:chExt cx="0" cy="0"/>
        </a:xfrm>
      </p:grpSpPr>
      <p:cxnSp>
        <p:nvCxnSpPr>
          <p:cNvPr id="2" name="直接连接符 1"/>
          <p:cNvCxnSpPr/>
          <p:nvPr/>
        </p:nvCxnSpPr>
        <p:spPr>
          <a:xfrm>
            <a:off x="1622425" y="741363"/>
            <a:ext cx="105695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5"/>
          <p:cNvSpPr txBox="1">
            <a:spLocks noChangeArrowheads="1"/>
          </p:cNvSpPr>
          <p:nvPr/>
        </p:nvSpPr>
        <p:spPr bwMode="auto">
          <a:xfrm>
            <a:off x="10144125" y="168275"/>
            <a:ext cx="1736725" cy="427038"/>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rPr>
              <a:t>YOUR LOGO</a:t>
            </a:r>
            <a:endParaRPr kumimoji="0" lang="zh-CN" altLang="en-US"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endParaRPr>
          </a:p>
        </p:txBody>
      </p:sp>
      <p:sp>
        <p:nvSpPr>
          <p:cNvPr id="4" name="矩形 3"/>
          <p:cNvSpPr/>
          <p:nvPr/>
        </p:nvSpPr>
        <p:spPr>
          <a:xfrm>
            <a:off x="1622425" y="119063"/>
            <a:ext cx="3473450" cy="666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rPr>
              <a:t>请输入您的标题</a:t>
            </a:r>
            <a:endPar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5" name="矩形 4"/>
          <p:cNvSpPr/>
          <p:nvPr/>
        </p:nvSpPr>
        <p:spPr>
          <a:xfrm>
            <a:off x="0" y="165100"/>
            <a:ext cx="1200150" cy="576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med" advClick="0" advTm="1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内页-1">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165100"/>
            <a:ext cx="1200150" cy="576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lt1"/>
              </a:solidFill>
              <a:effectLst/>
              <a:uLnTx/>
              <a:uFillTx/>
              <a:latin typeface="+mn-lt"/>
              <a:ea typeface="+mn-ea"/>
              <a:cs typeface="+mn-cs"/>
            </a:endParaRPr>
          </a:p>
        </p:txBody>
      </p:sp>
      <p:cxnSp>
        <p:nvCxnSpPr>
          <p:cNvPr id="3" name="直接连接符 2"/>
          <p:cNvCxnSpPr/>
          <p:nvPr/>
        </p:nvCxnSpPr>
        <p:spPr>
          <a:xfrm>
            <a:off x="1622425" y="741363"/>
            <a:ext cx="105695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文本框 5"/>
          <p:cNvSpPr txBox="1">
            <a:spLocks noChangeArrowheads="1"/>
          </p:cNvSpPr>
          <p:nvPr/>
        </p:nvSpPr>
        <p:spPr bwMode="auto">
          <a:xfrm>
            <a:off x="10144125" y="168275"/>
            <a:ext cx="1736725" cy="427038"/>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rPr>
              <a:t>YOUR LOGO</a:t>
            </a:r>
            <a:endParaRPr kumimoji="0" lang="zh-CN" altLang="en-US"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endParaRPr>
          </a:p>
        </p:txBody>
      </p:sp>
      <p:sp>
        <p:nvSpPr>
          <p:cNvPr id="5" name="矩形 4"/>
          <p:cNvSpPr/>
          <p:nvPr/>
        </p:nvSpPr>
        <p:spPr>
          <a:xfrm>
            <a:off x="1622425" y="119063"/>
            <a:ext cx="3473450" cy="666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rPr>
              <a:t>请输入您的标题</a:t>
            </a:r>
            <a:endPar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Tree>
  </p:cSld>
  <p:clrMapOvr>
    <a:masterClrMapping/>
  </p:clrMapOvr>
  <p:transition spd="med" advClick="0" advTm="1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Tree>
  </p:cSld>
  <p:clrMapOvr>
    <a:masterClrMapping/>
  </p:clrMapOvr>
  <p:transition spd="med" advClick="0" advTm="1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cSld>
  <p:clrMapOvr>
    <a:masterClrMapping/>
  </p:clrMapOvr>
  <p:transition spd="med" advClick="0" advTm="1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med" advClick="0" advTm="1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854199"/>
            <a:ext cx="9144000" cy="1655763"/>
          </a:xfrm>
        </p:spPr>
        <p:txBody>
          <a:bodyPr anchor="b">
            <a:normAutofit/>
          </a:bodyPr>
          <a:lstStyle>
            <a:lvl1pPr algn="ctr">
              <a:defRPr sz="7200" b="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672A92F6-7EE7-46F9-93C0-5B706A38DFE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023E47A-9360-4074-8CB6-4521CF57768D}"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672A92F6-7EE7-46F9-93C0-5B706A38DFE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023E47A-9360-4074-8CB6-4521CF57768D}"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672A92F6-7EE7-46F9-93C0-5B706A38DFE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023E47A-9360-4074-8CB6-4521CF57768D}"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615609"/>
            <a:ext cx="5157787"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615609"/>
            <a:ext cx="5183188"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672A92F6-7EE7-46F9-93C0-5B706A38DFE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9" name="灯片编号占位符 8"/>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023E47A-9360-4074-8CB6-4521CF57768D}"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5" name="标题 4"/>
          <p:cNvSpPr>
            <a:spLocks noGrp="1"/>
          </p:cNvSpPr>
          <p:nvPr>
            <p:ph type="title"/>
          </p:nvPr>
        </p:nvSpPr>
        <p:spPr>
          <a:xfrm>
            <a:off x="838200" y="2187443"/>
            <a:ext cx="10515600" cy="2483115"/>
          </a:xfrm>
        </p:spPr>
        <p:txBody>
          <a:bodyPr>
            <a:normAutofit/>
          </a:bodyPr>
          <a:lstStyle>
            <a:lvl1pPr algn="ctr">
              <a:defRPr sz="6000" b="0"/>
            </a:lvl1pPr>
          </a:lstStyle>
          <a:p>
            <a:r>
              <a:rPr lang="zh-CN" altLang="en-US" noProof="1"/>
              <a:t>单击此处编辑母版标题样式</a:t>
            </a:r>
            <a:endParaRPr lang="zh-CN" altLang="en-US" noProof="1"/>
          </a:p>
        </p:txBody>
      </p:sp>
      <p:sp>
        <p:nvSpPr>
          <p:cNvPr id="2" name="日期占位符 1"/>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79054EBD-A59E-49CC-B8D4-B4F2F19F16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22E4FE-9BF0-45C8-8E48-22E2F6FEE284}"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8500" y="2159000"/>
            <a:ext cx="5715000" cy="1382450"/>
          </a:xfrm>
        </p:spPr>
        <p:txBody>
          <a:bodyPr anchor="b">
            <a:normAutofit/>
          </a:bodyPr>
          <a:lstStyle>
            <a:lvl1pPr algn="ctr">
              <a:defRPr sz="8000" b="0">
                <a:solidFill>
                  <a:schemeClr val="tx1"/>
                </a:solidFill>
              </a:defRPr>
            </a:lvl1pPr>
          </a:lstStyle>
          <a:p>
            <a:r>
              <a:rPr lang="zh-CN" altLang="en-US" noProof="1"/>
              <a:t>单击此处编辑母版标题样式</a:t>
            </a:r>
            <a:endParaRPr lang="zh-CN" altLang="en-US" noProof="1"/>
          </a:p>
        </p:txBody>
      </p:sp>
      <p:sp>
        <p:nvSpPr>
          <p:cNvPr id="37" name="内容占位符 36"/>
          <p:cNvSpPr>
            <a:spLocks noGrp="1"/>
          </p:cNvSpPr>
          <p:nvPr>
            <p:ph sz="quarter" idx="13"/>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noProof="1"/>
              <a:t>单击此处编辑母版文本样式</a:t>
            </a:r>
            <a:endParaRPr lang="zh-CN" altLang="en-US" noProof="1"/>
          </a:p>
        </p:txBody>
      </p:sp>
      <p:sp>
        <p:nvSpPr>
          <p:cNvPr id="3" name="日期占位符 2"/>
          <p:cNvSpPr>
            <a:spLocks noGrp="1"/>
          </p:cNvSpPr>
          <p:nvPr>
            <p:ph type="dt" sz="half" idx="14"/>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672A92F6-7EE7-46F9-93C0-5B706A38DFE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页脚占位符 3"/>
          <p:cNvSpPr>
            <a:spLocks noGrp="1"/>
          </p:cNvSpPr>
          <p:nvPr>
            <p:ph type="ftr" sz="quarter" idx="15"/>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灯片编号占位符 4"/>
          <p:cNvSpPr>
            <a:spLocks noGrp="1"/>
          </p:cNvSpPr>
          <p:nvPr>
            <p:ph type="sldNum" sz="quarter" idx="16"/>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023E47A-9360-4074-8CB6-4521CF57768D}"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672A92F6-7EE7-46F9-93C0-5B706A38DFE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023E47A-9360-4074-8CB6-4521CF57768D}"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713673"/>
            <a:ext cx="4681654" cy="1428161"/>
          </a:xfrm>
        </p:spPr>
        <p:txBody>
          <a:bodyPr anchor="t">
            <a:normAutofit/>
          </a:bodyPr>
          <a:lstStyle>
            <a:lvl1pPr>
              <a:defRPr sz="36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5642517" y="713673"/>
            <a:ext cx="5711882" cy="54036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672A92F6-7EE7-46F9-93C0-5B706A38DFE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023E47A-9360-4074-8CB6-4521CF57768D}"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44898" y="365125"/>
            <a:ext cx="908901" cy="5811838"/>
          </a:xfrm>
        </p:spPr>
        <p:txBody>
          <a:bodyPr vert="eaVert">
            <a:normAutofit/>
          </a:bodyPr>
          <a:lstStyle>
            <a:lvl1pPr>
              <a:defRPr sz="44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672A92F6-7EE7-46F9-93C0-5B706A38DFE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023E47A-9360-4074-8CB6-4521CF57768D}"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672A92F6-7EE7-46F9-93C0-5B706A38DFE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6"/>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023E47A-9360-4074-8CB6-4521CF57768D}"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med" advClick="0" advTm="1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1F1F1"/>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E3607C9C-2B50-4482-9A47-0097B598A858}"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3"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D7C4114-FBB7-4EF4-83AE-674084FF4759}"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rotWithShape="0">
          <a:gsLst>
            <a:gs pos="0">
              <a:srgbClr val="D7D9E1">
                <a:alpha val="100000"/>
              </a:srgbClr>
            </a:gs>
            <a:gs pos="25999">
              <a:srgbClr val="EBECF0">
                <a:alpha val="100000"/>
              </a:srgbClr>
            </a:gs>
            <a:gs pos="100000">
              <a:srgbClr val="FFFFFF">
                <a:alpha val="100000"/>
              </a:srgbClr>
            </a:gs>
          </a:gsLst>
          <a:lin ang="5400000" scaled="1"/>
          <a:tileRect/>
        </a:gradFill>
        <a:effectLst/>
      </p:bgPr>
    </p:bg>
    <p:spTree>
      <p:nvGrpSpPr>
        <p:cNvPr id="1" name=""/>
        <p:cNvGrpSpPr/>
        <p:nvPr/>
      </p:nvGrpSpPr>
      <p:grpSpPr>
        <a:xfrm>
          <a:off x="0" y="0"/>
          <a:ext cx="0" cy="0"/>
          <a:chOff x="0" y="0"/>
          <a:chExt cx="0" cy="0"/>
        </a:xfrm>
      </p:grpSpPr>
      <p:sp>
        <p:nvSpPr>
          <p:cNvPr id="8" name="Rectangle 9"/>
          <p:cNvSpPr/>
          <p:nvPr/>
        </p:nvSpPr>
        <p:spPr>
          <a:xfrm>
            <a:off x="11333163" y="322263"/>
            <a:ext cx="488950" cy="2873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12" name="Isosceles Triangle 10"/>
          <p:cNvSpPr/>
          <p:nvPr/>
        </p:nvSpPr>
        <p:spPr>
          <a:xfrm rot="10610802">
            <a:off x="11339513" y="422275"/>
            <a:ext cx="488950" cy="26193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18437" name="Slide Number Placeholder 5"/>
          <p:cNvSpPr txBox="1"/>
          <p:nvPr/>
        </p:nvSpPr>
        <p:spPr>
          <a:xfrm>
            <a:off x="11358563" y="273050"/>
            <a:ext cx="450850" cy="468313"/>
          </a:xfrm>
          <a:prstGeom prst="rect">
            <a:avLst/>
          </a:prstGeom>
          <a:noFill/>
          <a:ln w="9525">
            <a:noFill/>
          </a:ln>
        </p:spPr>
        <p:txBody>
          <a:bodyPr lIns="0" tIns="0" rIns="0" bIns="60945" anchor="ctr" anchorCtr="0"/>
          <a:p>
            <a:pPr lvl="0" algn="ctr" eaLnBrk="1" hangingPunct="1">
              <a:buNone/>
            </a:pPr>
            <a:fld id="{9A0DB2DC-4C9A-4742-B13C-FB6460FD3503}" type="slidenum">
              <a:rPr lang="en-US" altLang="zh-CN" sz="1300" dirty="0">
                <a:solidFill>
                  <a:schemeClr val="bg1"/>
                </a:solidFill>
                <a:latin typeface="Arial" panose="020B0604020202020204" pitchFamily="34" charset="0"/>
              </a:rPr>
            </a:fld>
            <a:endParaRPr lang="en-US" altLang="zh-CN" sz="1300" dirty="0">
              <a:solidFill>
                <a:schemeClr val="bg1"/>
              </a:solidFill>
              <a:latin typeface="Arial" panose="020B0604020202020204" pitchFamily="34" charset="0"/>
            </a:endParaRPr>
          </a:p>
        </p:txBody>
      </p:sp>
      <p:grpSp>
        <p:nvGrpSpPr>
          <p:cNvPr id="18438" name="Group 5"/>
          <p:cNvGrpSpPr/>
          <p:nvPr userDrawn="1"/>
        </p:nvGrpSpPr>
        <p:grpSpPr>
          <a:xfrm>
            <a:off x="463550" y="6308725"/>
            <a:ext cx="298450" cy="295275"/>
            <a:chOff x="4328868" y="5502988"/>
            <a:chExt cx="500307" cy="493774"/>
          </a:xfrm>
        </p:grpSpPr>
        <p:sp>
          <p:nvSpPr>
            <p:cNvPr id="18448" name="Freeform 7">
              <a:hlinkClick r:id="" action="ppaction://hlinkshowjump?jump=previousslide"/>
            </p:cNvPr>
            <p:cNvSpPr/>
            <p:nvPr/>
          </p:nvSpPr>
          <p:spPr>
            <a:xfrm>
              <a:off x="4520475" y="5648997"/>
              <a:ext cx="117093" cy="201757"/>
            </a:xfrm>
            <a:custGeom>
              <a:avLst/>
              <a:gdLst/>
              <a:ahLst/>
              <a:cxnLst>
                <a:cxn ang="0">
                  <a:pos x="114889" y="21340"/>
                </a:cxn>
                <a:cxn ang="0">
                  <a:pos x="36092" y="100879"/>
                </a:cxn>
                <a:cxn ang="0">
                  <a:pos x="114889" y="180140"/>
                </a:cxn>
                <a:cxn ang="0">
                  <a:pos x="117093" y="184852"/>
                </a:cxn>
                <a:cxn ang="0">
                  <a:pos x="114889" y="189563"/>
                </a:cxn>
                <a:cxn ang="0">
                  <a:pos x="104970" y="199540"/>
                </a:cxn>
                <a:cxn ang="0">
                  <a:pos x="100287" y="201757"/>
                </a:cxn>
                <a:cxn ang="0">
                  <a:pos x="95603" y="199540"/>
                </a:cxn>
                <a:cxn ang="0">
                  <a:pos x="2204" y="105590"/>
                </a:cxn>
                <a:cxn ang="0">
                  <a:pos x="0" y="100879"/>
                </a:cxn>
                <a:cxn ang="0">
                  <a:pos x="2204" y="96167"/>
                </a:cxn>
                <a:cxn ang="0">
                  <a:pos x="95603" y="1940"/>
                </a:cxn>
                <a:cxn ang="0">
                  <a:pos x="100287" y="0"/>
                </a:cxn>
                <a:cxn ang="0">
                  <a:pos x="104970" y="1940"/>
                </a:cxn>
                <a:cxn ang="0">
                  <a:pos x="114889" y="12194"/>
                </a:cxn>
                <a:cxn ang="0">
                  <a:pos x="117093" y="16628"/>
                </a:cxn>
                <a:cxn ang="0">
                  <a:pos x="114889" y="21340"/>
                </a:cxn>
              </a:cxnLst>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08080">
                <a:alpha val="100000"/>
              </a:srgbClr>
            </a:solidFill>
            <a:ln w="9525">
              <a:noFill/>
            </a:ln>
          </p:spPr>
          <p:txBody>
            <a:bodyPr/>
            <a:p>
              <a:endParaRPr lang="zh-CN" altLang="en-US"/>
            </a:p>
          </p:txBody>
        </p:sp>
        <p:sp>
          <p:nvSpPr>
            <p:cNvPr id="18449" name="Freeform 8">
              <a:hlinkClick r:id="" action="ppaction://hlinkshowjump?jump=previousslide"/>
            </p:cNvPr>
            <p:cNvSpPr>
              <a:spLocks noEditPoints="1"/>
            </p:cNvSpPr>
            <p:nvPr/>
          </p:nvSpPr>
          <p:spPr>
            <a:xfrm>
              <a:off x="4328868" y="5502988"/>
              <a:ext cx="500307" cy="493774"/>
            </a:xfrm>
            <a:custGeom>
              <a:avLst/>
              <a:gdLst/>
              <a:ahLst/>
              <a:cxnLst>
                <a:cxn ang="0">
                  <a:pos x="427978" y="20725"/>
                </a:cxn>
                <a:cxn ang="0">
                  <a:pos x="479590" y="72539"/>
                </a:cxn>
                <a:cxn ang="0">
                  <a:pos x="479590" y="421235"/>
                </a:cxn>
                <a:cxn ang="0">
                  <a:pos x="427978" y="473049"/>
                </a:cxn>
                <a:cxn ang="0">
                  <a:pos x="72329" y="473049"/>
                </a:cxn>
                <a:cxn ang="0">
                  <a:pos x="20536" y="421235"/>
                </a:cxn>
                <a:cxn ang="0">
                  <a:pos x="20536" y="72539"/>
                </a:cxn>
                <a:cxn ang="0">
                  <a:pos x="72329" y="20725"/>
                </a:cxn>
                <a:cxn ang="0">
                  <a:pos x="427978" y="20725"/>
                </a:cxn>
                <a:cxn ang="0">
                  <a:pos x="427978" y="0"/>
                </a:cxn>
                <a:cxn ang="0">
                  <a:pos x="72329" y="0"/>
                </a:cxn>
                <a:cxn ang="0">
                  <a:pos x="0" y="72539"/>
                </a:cxn>
                <a:cxn ang="0">
                  <a:pos x="0" y="421235"/>
                </a:cxn>
                <a:cxn ang="0">
                  <a:pos x="72329" y="493774"/>
                </a:cxn>
                <a:cxn ang="0">
                  <a:pos x="427978" y="493774"/>
                </a:cxn>
                <a:cxn ang="0">
                  <a:pos x="500307" y="421235"/>
                </a:cxn>
                <a:cxn ang="0">
                  <a:pos x="500307" y="72539"/>
                </a:cxn>
                <a:cxn ang="0">
                  <a:pos x="427978" y="0"/>
                </a:cxn>
              </a:cxnLst>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08080">
                <a:alpha val="100000"/>
              </a:srgbClr>
            </a:solidFill>
            <a:ln w="9525">
              <a:noFill/>
            </a:ln>
          </p:spPr>
          <p:txBody>
            <a:bodyPr/>
            <a:p>
              <a:endParaRPr lang="zh-CN" altLang="en-US"/>
            </a:p>
          </p:txBody>
        </p:sp>
      </p:grpSp>
      <p:grpSp>
        <p:nvGrpSpPr>
          <p:cNvPr id="18439" name="Group 9"/>
          <p:cNvGrpSpPr/>
          <p:nvPr userDrawn="1"/>
        </p:nvGrpSpPr>
        <p:grpSpPr>
          <a:xfrm flipH="1">
            <a:off x="1244600" y="6308725"/>
            <a:ext cx="298450" cy="295275"/>
            <a:chOff x="4328868" y="5502988"/>
            <a:chExt cx="500307" cy="493774"/>
          </a:xfrm>
        </p:grpSpPr>
        <p:sp>
          <p:nvSpPr>
            <p:cNvPr id="18446" name="Freeform 10">
              <a:hlinkClick r:id="" action="ppaction://hlinkshowjump?jump=nextslide"/>
            </p:cNvPr>
            <p:cNvSpPr/>
            <p:nvPr/>
          </p:nvSpPr>
          <p:spPr>
            <a:xfrm>
              <a:off x="4520475" y="5648997"/>
              <a:ext cx="117093" cy="201757"/>
            </a:xfrm>
            <a:custGeom>
              <a:avLst/>
              <a:gdLst/>
              <a:ahLst/>
              <a:cxnLst>
                <a:cxn ang="0">
                  <a:pos x="114889" y="21340"/>
                </a:cxn>
                <a:cxn ang="0">
                  <a:pos x="36092" y="100879"/>
                </a:cxn>
                <a:cxn ang="0">
                  <a:pos x="114889" y="180140"/>
                </a:cxn>
                <a:cxn ang="0">
                  <a:pos x="117093" y="184852"/>
                </a:cxn>
                <a:cxn ang="0">
                  <a:pos x="114889" y="189563"/>
                </a:cxn>
                <a:cxn ang="0">
                  <a:pos x="104970" y="199540"/>
                </a:cxn>
                <a:cxn ang="0">
                  <a:pos x="100287" y="201757"/>
                </a:cxn>
                <a:cxn ang="0">
                  <a:pos x="95603" y="199540"/>
                </a:cxn>
                <a:cxn ang="0">
                  <a:pos x="2204" y="105590"/>
                </a:cxn>
                <a:cxn ang="0">
                  <a:pos x="0" y="100879"/>
                </a:cxn>
                <a:cxn ang="0">
                  <a:pos x="2204" y="96167"/>
                </a:cxn>
                <a:cxn ang="0">
                  <a:pos x="95603" y="1940"/>
                </a:cxn>
                <a:cxn ang="0">
                  <a:pos x="100287" y="0"/>
                </a:cxn>
                <a:cxn ang="0">
                  <a:pos x="104970" y="1940"/>
                </a:cxn>
                <a:cxn ang="0">
                  <a:pos x="114889" y="12194"/>
                </a:cxn>
                <a:cxn ang="0">
                  <a:pos x="117093" y="16628"/>
                </a:cxn>
                <a:cxn ang="0">
                  <a:pos x="114889" y="21340"/>
                </a:cxn>
              </a:cxnLst>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08080">
                <a:alpha val="100000"/>
              </a:srgbClr>
            </a:solidFill>
            <a:ln w="9525">
              <a:noFill/>
            </a:ln>
          </p:spPr>
          <p:txBody>
            <a:bodyPr/>
            <a:p>
              <a:endParaRPr lang="zh-CN" altLang="en-US"/>
            </a:p>
          </p:txBody>
        </p:sp>
        <p:sp>
          <p:nvSpPr>
            <p:cNvPr id="18447" name="Freeform 11">
              <a:hlinkClick r:id="" action="ppaction://hlinkshowjump?jump=nextslide"/>
            </p:cNvPr>
            <p:cNvSpPr>
              <a:spLocks noEditPoints="1"/>
            </p:cNvSpPr>
            <p:nvPr/>
          </p:nvSpPr>
          <p:spPr>
            <a:xfrm>
              <a:off x="4328868" y="5502988"/>
              <a:ext cx="500307" cy="493774"/>
            </a:xfrm>
            <a:custGeom>
              <a:avLst/>
              <a:gdLst/>
              <a:ahLst/>
              <a:cxnLst>
                <a:cxn ang="0">
                  <a:pos x="427978" y="20725"/>
                </a:cxn>
                <a:cxn ang="0">
                  <a:pos x="479590" y="72539"/>
                </a:cxn>
                <a:cxn ang="0">
                  <a:pos x="479590" y="421235"/>
                </a:cxn>
                <a:cxn ang="0">
                  <a:pos x="427978" y="473049"/>
                </a:cxn>
                <a:cxn ang="0">
                  <a:pos x="72329" y="473049"/>
                </a:cxn>
                <a:cxn ang="0">
                  <a:pos x="20536" y="421235"/>
                </a:cxn>
                <a:cxn ang="0">
                  <a:pos x="20536" y="72539"/>
                </a:cxn>
                <a:cxn ang="0">
                  <a:pos x="72329" y="20725"/>
                </a:cxn>
                <a:cxn ang="0">
                  <a:pos x="427978" y="20725"/>
                </a:cxn>
                <a:cxn ang="0">
                  <a:pos x="427978" y="0"/>
                </a:cxn>
                <a:cxn ang="0">
                  <a:pos x="72329" y="0"/>
                </a:cxn>
                <a:cxn ang="0">
                  <a:pos x="0" y="72539"/>
                </a:cxn>
                <a:cxn ang="0">
                  <a:pos x="0" y="421235"/>
                </a:cxn>
                <a:cxn ang="0">
                  <a:pos x="72329" y="493774"/>
                </a:cxn>
                <a:cxn ang="0">
                  <a:pos x="427978" y="493774"/>
                </a:cxn>
                <a:cxn ang="0">
                  <a:pos x="500307" y="421235"/>
                </a:cxn>
                <a:cxn ang="0">
                  <a:pos x="500307" y="72539"/>
                </a:cxn>
                <a:cxn ang="0">
                  <a:pos x="427978" y="0"/>
                </a:cxn>
              </a:cxnLst>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08080">
                <a:alpha val="100000"/>
              </a:srgbClr>
            </a:solidFill>
            <a:ln w="9525">
              <a:noFill/>
            </a:ln>
          </p:spPr>
          <p:txBody>
            <a:bodyPr/>
            <a:p>
              <a:endParaRPr lang="zh-CN" altLang="en-US"/>
            </a:p>
          </p:txBody>
        </p:sp>
      </p:grpSp>
      <p:cxnSp>
        <p:nvCxnSpPr>
          <p:cNvPr id="20" name="Straight Connector 3"/>
          <p:cNvCxnSpPr/>
          <p:nvPr/>
        </p:nvCxnSpPr>
        <p:spPr>
          <a:xfrm>
            <a:off x="736600" y="6461125"/>
            <a:ext cx="508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7415184D-1B60-40F0-A916-C658590B4E63}"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2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23"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A724674E-4129-400F-A7F6-FB5A72FB9256}"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内页-1">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p:nvCxnSpPr>
        <p:spPr>
          <a:xfrm>
            <a:off x="1622425" y="741363"/>
            <a:ext cx="105695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文本框 5"/>
          <p:cNvSpPr txBox="1">
            <a:spLocks noChangeArrowheads="1"/>
          </p:cNvSpPr>
          <p:nvPr/>
        </p:nvSpPr>
        <p:spPr bwMode="auto">
          <a:xfrm>
            <a:off x="10144125" y="168275"/>
            <a:ext cx="1736725" cy="427038"/>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rPr>
              <a:t>YOUR LOGO</a:t>
            </a:r>
            <a:endParaRPr kumimoji="0" lang="zh-CN" altLang="en-US"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endParaRPr>
          </a:p>
        </p:txBody>
      </p:sp>
      <p:sp>
        <p:nvSpPr>
          <p:cNvPr id="13" name="矩形 12"/>
          <p:cNvSpPr/>
          <p:nvPr/>
        </p:nvSpPr>
        <p:spPr>
          <a:xfrm>
            <a:off x="1622425" y="119063"/>
            <a:ext cx="3473450" cy="666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rPr>
              <a:t>请输入您的标题</a:t>
            </a:r>
            <a:endPar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14" name="矩形 13"/>
          <p:cNvSpPr/>
          <p:nvPr/>
        </p:nvSpPr>
        <p:spPr>
          <a:xfrm>
            <a:off x="0" y="165100"/>
            <a:ext cx="1200150" cy="576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15"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B4543A7D-0E5D-4A52-B58B-F80FF06B9088}"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6"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7"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89117EF-0828-483C-BE5A-5C53A212CA9B}"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efault Slide">
    <p:bg>
      <p:bgPr>
        <a:solidFill>
          <a:schemeClr val="bg1"/>
        </a:solidFill>
        <a:effectLst/>
      </p:bgPr>
    </p:bg>
    <p:spTree>
      <p:nvGrpSpPr>
        <p:cNvPr id="1" name=""/>
        <p:cNvGrpSpPr/>
        <p:nvPr/>
      </p:nvGrpSpPr>
      <p:grpSpPr>
        <a:xfrm>
          <a:off x="0" y="0"/>
          <a:ext cx="0" cy="0"/>
          <a:chOff x="0" y="0"/>
          <a:chExt cx="0" cy="0"/>
        </a:xfrm>
      </p:grpSpPr>
      <p:sp>
        <p:nvSpPr>
          <p:cNvPr id="20483" name="Freeform 30"/>
          <p:cNvSpPr/>
          <p:nvPr/>
        </p:nvSpPr>
        <p:spPr>
          <a:xfrm>
            <a:off x="10931525" y="6481763"/>
            <a:ext cx="174625" cy="177800"/>
          </a:xfrm>
          <a:custGeom>
            <a:avLst/>
            <a:gdLst/>
            <a:ahLst/>
            <a:cxnLst>
              <a:cxn ang="0">
                <a:pos x="87313" y="0"/>
              </a:cxn>
              <a:cxn ang="0">
                <a:pos x="87313" y="0"/>
              </a:cxn>
              <a:cxn ang="0">
                <a:pos x="0" y="86942"/>
              </a:cxn>
              <a:cxn ang="0">
                <a:pos x="87313" y="177408"/>
              </a:cxn>
              <a:cxn ang="0">
                <a:pos x="174232" y="86942"/>
              </a:cxn>
              <a:cxn ang="0">
                <a:pos x="87313" y="0"/>
              </a:cxn>
            </a:cxnLst>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tx2">
              <a:alpha val="100000"/>
            </a:schemeClr>
          </a:solidFill>
          <a:ln w="9525">
            <a:noFill/>
          </a:ln>
        </p:spPr>
        <p:txBody>
          <a:bodyPr/>
          <a:p>
            <a:endParaRPr lang="zh-CN" altLang="en-US"/>
          </a:p>
        </p:txBody>
      </p:sp>
      <p:sp>
        <p:nvSpPr>
          <p:cNvPr id="20484" name="Freeform 38"/>
          <p:cNvSpPr/>
          <p:nvPr/>
        </p:nvSpPr>
        <p:spPr>
          <a:xfrm>
            <a:off x="10982325" y="6519863"/>
            <a:ext cx="61913" cy="107950"/>
          </a:xfrm>
          <a:custGeom>
            <a:avLst/>
            <a:gdLst/>
            <a:ahLst/>
            <a:cxnLst>
              <a:cxn ang="0">
                <a:pos x="57723" y="95332"/>
              </a:cxn>
              <a:cxn ang="0">
                <a:pos x="57723" y="95332"/>
              </a:cxn>
              <a:cxn ang="0">
                <a:pos x="57723" y="107483"/>
              </a:cxn>
              <a:cxn ang="0">
                <a:pos x="45155" y="107483"/>
              </a:cxn>
              <a:cxn ang="0">
                <a:pos x="0" y="62153"/>
              </a:cxn>
              <a:cxn ang="0">
                <a:pos x="0" y="50003"/>
              </a:cxn>
              <a:cxn ang="0">
                <a:pos x="45155" y="4206"/>
              </a:cxn>
              <a:cxn ang="0">
                <a:pos x="57723" y="4206"/>
              </a:cxn>
              <a:cxn ang="0">
                <a:pos x="57723" y="16356"/>
              </a:cxn>
              <a:cxn ang="0">
                <a:pos x="20482" y="53741"/>
              </a:cxn>
              <a:cxn ang="0">
                <a:pos x="57723" y="95332"/>
              </a:cxn>
            </a:cxnLst>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alpha val="100000"/>
            </a:schemeClr>
          </a:solidFill>
          <a:ln w="9525">
            <a:noFill/>
          </a:ln>
        </p:spPr>
        <p:txBody>
          <a:bodyPr/>
          <a:p>
            <a:endParaRPr lang="zh-CN" altLang="en-US"/>
          </a:p>
        </p:txBody>
      </p:sp>
      <p:sp>
        <p:nvSpPr>
          <p:cNvPr id="20485" name="Freeform 30"/>
          <p:cNvSpPr/>
          <p:nvPr/>
        </p:nvSpPr>
        <p:spPr>
          <a:xfrm>
            <a:off x="11139488" y="6481763"/>
            <a:ext cx="174625" cy="177800"/>
          </a:xfrm>
          <a:custGeom>
            <a:avLst/>
            <a:gdLst/>
            <a:ahLst/>
            <a:cxnLst>
              <a:cxn ang="0">
                <a:pos x="87313" y="0"/>
              </a:cxn>
              <a:cxn ang="0">
                <a:pos x="87313" y="0"/>
              </a:cxn>
              <a:cxn ang="0">
                <a:pos x="0" y="86942"/>
              </a:cxn>
              <a:cxn ang="0">
                <a:pos x="87313" y="177408"/>
              </a:cxn>
              <a:cxn ang="0">
                <a:pos x="174232" y="86942"/>
              </a:cxn>
              <a:cxn ang="0">
                <a:pos x="87313" y="0"/>
              </a:cxn>
            </a:cxnLst>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tx2">
              <a:alpha val="100000"/>
            </a:schemeClr>
          </a:solidFill>
          <a:ln w="9525">
            <a:noFill/>
          </a:ln>
        </p:spPr>
        <p:txBody>
          <a:bodyPr/>
          <a:p>
            <a:endParaRPr lang="zh-CN" altLang="en-US"/>
          </a:p>
        </p:txBody>
      </p:sp>
      <p:sp>
        <p:nvSpPr>
          <p:cNvPr id="20486" name="Freeform 38"/>
          <p:cNvSpPr/>
          <p:nvPr/>
        </p:nvSpPr>
        <p:spPr>
          <a:xfrm flipH="1">
            <a:off x="11185525" y="6519863"/>
            <a:ext cx="61913" cy="107950"/>
          </a:xfrm>
          <a:custGeom>
            <a:avLst/>
            <a:gdLst/>
            <a:ahLst/>
            <a:cxnLst>
              <a:cxn ang="0">
                <a:pos x="57723" y="95332"/>
              </a:cxn>
              <a:cxn ang="0">
                <a:pos x="57723" y="95332"/>
              </a:cxn>
              <a:cxn ang="0">
                <a:pos x="57723" y="107483"/>
              </a:cxn>
              <a:cxn ang="0">
                <a:pos x="45155" y="107483"/>
              </a:cxn>
              <a:cxn ang="0">
                <a:pos x="0" y="62153"/>
              </a:cxn>
              <a:cxn ang="0">
                <a:pos x="0" y="50003"/>
              </a:cxn>
              <a:cxn ang="0">
                <a:pos x="45155" y="4206"/>
              </a:cxn>
              <a:cxn ang="0">
                <a:pos x="57723" y="4206"/>
              </a:cxn>
              <a:cxn ang="0">
                <a:pos x="57723" y="16356"/>
              </a:cxn>
              <a:cxn ang="0">
                <a:pos x="20482" y="53741"/>
              </a:cxn>
              <a:cxn ang="0">
                <a:pos x="57723" y="95332"/>
              </a:cxn>
            </a:cxnLst>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alpha val="100000"/>
            </a:schemeClr>
          </a:solidFill>
          <a:ln w="9525">
            <a:noFill/>
          </a:ln>
        </p:spPr>
        <p:txBody>
          <a:bodyPr/>
          <a:p>
            <a:endParaRPr lang="zh-CN" altLang="en-US"/>
          </a:p>
        </p:txBody>
      </p:sp>
      <p:sp>
        <p:nvSpPr>
          <p:cNvPr id="15" name="Teardrop 13"/>
          <p:cNvSpPr/>
          <p:nvPr/>
        </p:nvSpPr>
        <p:spPr>
          <a:xfrm>
            <a:off x="11541125" y="406400"/>
            <a:ext cx="357188" cy="355600"/>
          </a:xfrm>
          <a:prstGeom prst="teardrop">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900" b="0" i="0" u="none" strike="noStrike" kern="1200" cap="none" spc="0" normalizeH="0" baseline="0" noProof="1">
              <a:ln>
                <a:noFill/>
              </a:ln>
              <a:solidFill>
                <a:schemeClr val="lt1"/>
              </a:solidFill>
              <a:effectLst/>
              <a:uLnTx/>
              <a:uFillTx/>
              <a:latin typeface="+mn-ea"/>
              <a:ea typeface="+mn-ea"/>
              <a:cs typeface="+mn-cs"/>
            </a:endParaRPr>
          </a:p>
        </p:txBody>
      </p:sp>
      <p:sp>
        <p:nvSpPr>
          <p:cNvPr id="20488" name="TextBox 14"/>
          <p:cNvSpPr txBox="1"/>
          <p:nvPr/>
        </p:nvSpPr>
        <p:spPr>
          <a:xfrm>
            <a:off x="11528425" y="409575"/>
            <a:ext cx="401638" cy="306388"/>
          </a:xfrm>
          <a:prstGeom prst="rect">
            <a:avLst/>
          </a:prstGeom>
          <a:noFill/>
          <a:ln w="9525">
            <a:noFill/>
          </a:ln>
        </p:spPr>
        <p:txBody>
          <a:bodyPr wrap="none" lIns="91421" tIns="45711" rIns="91421" bIns="45711">
            <a:spAutoFit/>
          </a:bodyPr>
          <a:p>
            <a:pPr lvl="0" algn="ctr" eaLnBrk="1" hangingPunct="1">
              <a:buNone/>
            </a:pPr>
            <a:fld id="{9A0DB2DC-4C9A-4742-B13C-FB6460FD3503}" type="slidenum">
              <a:rPr lang="id-ID" altLang="zh-CN" sz="1400" b="1" dirty="0">
                <a:solidFill>
                  <a:schemeClr val="bg1"/>
                </a:solidFill>
                <a:latin typeface="微软雅黑" panose="020B0503020204020204" pitchFamily="34" charset="-122"/>
              </a:rPr>
            </a:fld>
            <a:endParaRPr lang="id-ID" altLang="zh-CN" sz="1400" b="1" dirty="0">
              <a:solidFill>
                <a:schemeClr val="bg1"/>
              </a:solidFill>
              <a:latin typeface="微软雅黑" panose="020B0503020204020204" pitchFamily="34" charset="-122"/>
            </a:endParaRPr>
          </a:p>
        </p:txBody>
      </p:sp>
      <p:sp>
        <p:nvSpPr>
          <p:cNvPr id="1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1821B8A8-5628-408C-B173-23B3311B39B7}"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9"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1E55766-94E7-4C84-825A-D8DB8BC9372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79054EBD-A59E-49CC-B8D4-B4F2F19F16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22E4FE-9BF0-45C8-8E48-22E2F6FEE284}"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5" name="标题 4"/>
          <p:cNvSpPr>
            <a:spLocks noGrp="1"/>
          </p:cNvSpPr>
          <p:nvPr>
            <p:ph type="title"/>
          </p:nvPr>
        </p:nvSpPr>
        <p:spPr>
          <a:xfrm>
            <a:off x="838200" y="2187443"/>
            <a:ext cx="10515600" cy="2483115"/>
          </a:xfrm>
        </p:spPr>
        <p:txBody>
          <a:bodyPr>
            <a:normAutofit/>
          </a:bodyPr>
          <a:lstStyle>
            <a:lvl1pPr algn="ctr">
              <a:defRPr sz="6000" b="0"/>
            </a:lvl1pPr>
          </a:lstStyle>
          <a:p>
            <a:r>
              <a:rPr lang="zh-CN" altLang="en-US" noProof="1"/>
              <a:t>单击此处编辑母版标题样式</a:t>
            </a:r>
            <a:endParaRPr lang="zh-CN" altLang="en-US" noProof="1"/>
          </a:p>
        </p:txBody>
      </p:sp>
      <p:sp>
        <p:nvSpPr>
          <p:cNvPr id="2" name="日期占位符 1"/>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672A92F6-7EE7-46F9-93C0-5B706A38DFE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023E47A-9360-4074-8CB6-4521CF57768D}"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854199"/>
            <a:ext cx="9144000" cy="1655763"/>
          </a:xfrm>
        </p:spPr>
        <p:txBody>
          <a:bodyPr anchor="b">
            <a:normAutofit/>
          </a:bodyPr>
          <a:lstStyle>
            <a:lvl1pPr algn="ctr">
              <a:defRPr sz="7200" b="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7ABF65A-1BF4-4BCF-A4C1-4D59D0D1E636}"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639F94A-8D66-4682-8158-14293F6EC9D5}"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7ABF65A-1BF4-4BCF-A4C1-4D59D0D1E636}"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639F94A-8D66-4682-8158-14293F6EC9D5}"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5" name="标题 4"/>
          <p:cNvSpPr>
            <a:spLocks noGrp="1"/>
          </p:cNvSpPr>
          <p:nvPr>
            <p:ph type="title"/>
          </p:nvPr>
        </p:nvSpPr>
        <p:spPr>
          <a:xfrm>
            <a:off x="838200" y="2187443"/>
            <a:ext cx="10515600" cy="2483115"/>
          </a:xfrm>
        </p:spPr>
        <p:txBody>
          <a:bodyPr>
            <a:normAutofit/>
          </a:bodyPr>
          <a:lstStyle>
            <a:lvl1pPr algn="ctr">
              <a:defRPr sz="6000" b="0"/>
            </a:lvl1pPr>
          </a:lstStyle>
          <a:p>
            <a:r>
              <a:rPr lang="zh-CN" altLang="en-US" noProof="1"/>
              <a:t>单击此处编辑母版标题样式</a:t>
            </a:r>
            <a:endParaRPr lang="zh-CN" altLang="en-US" noProof="1"/>
          </a:p>
        </p:txBody>
      </p:sp>
      <p:sp>
        <p:nvSpPr>
          <p:cNvPr id="2" name="日期占位符 1"/>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7ABF65A-1BF4-4BCF-A4C1-4D59D0D1E636}"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639F94A-8D66-4682-8158-14293F6EC9D5}"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7ABF65A-1BF4-4BCF-A4C1-4D59D0D1E636}"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639F94A-8D66-4682-8158-14293F6EC9D5}"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615609"/>
            <a:ext cx="5157787"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615609"/>
            <a:ext cx="5183188"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7ABF65A-1BF4-4BCF-A4C1-4D59D0D1E636}"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9" name="灯片编号占位符 8"/>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639F94A-8D66-4682-8158-14293F6EC9D5}"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8500" y="2159000"/>
            <a:ext cx="5715000" cy="1382450"/>
          </a:xfrm>
        </p:spPr>
        <p:txBody>
          <a:bodyPr anchor="b">
            <a:normAutofit/>
          </a:bodyPr>
          <a:lstStyle>
            <a:lvl1pPr algn="ctr">
              <a:defRPr sz="8000" b="0">
                <a:solidFill>
                  <a:schemeClr val="tx1"/>
                </a:solidFill>
              </a:defRPr>
            </a:lvl1pPr>
          </a:lstStyle>
          <a:p>
            <a:r>
              <a:rPr lang="zh-CN" altLang="en-US" noProof="1"/>
              <a:t>单击此处编辑母版标题样式</a:t>
            </a:r>
            <a:endParaRPr lang="zh-CN" altLang="en-US" noProof="1"/>
          </a:p>
        </p:txBody>
      </p:sp>
      <p:sp>
        <p:nvSpPr>
          <p:cNvPr id="37" name="内容占位符 36"/>
          <p:cNvSpPr>
            <a:spLocks noGrp="1"/>
          </p:cNvSpPr>
          <p:nvPr>
            <p:ph sz="quarter" idx="13"/>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noProof="1"/>
              <a:t>单击此处编辑母版文本样式</a:t>
            </a:r>
            <a:endParaRPr lang="zh-CN" altLang="en-US" noProof="1"/>
          </a:p>
        </p:txBody>
      </p:sp>
      <p:sp>
        <p:nvSpPr>
          <p:cNvPr id="3" name="日期占位符 2"/>
          <p:cNvSpPr>
            <a:spLocks noGrp="1"/>
          </p:cNvSpPr>
          <p:nvPr>
            <p:ph type="dt" sz="half" idx="14"/>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7ABF65A-1BF4-4BCF-A4C1-4D59D0D1E636}"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页脚占位符 3"/>
          <p:cNvSpPr>
            <a:spLocks noGrp="1"/>
          </p:cNvSpPr>
          <p:nvPr>
            <p:ph type="ftr" sz="quarter" idx="15"/>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灯片编号占位符 4"/>
          <p:cNvSpPr>
            <a:spLocks noGrp="1"/>
          </p:cNvSpPr>
          <p:nvPr>
            <p:ph type="sldNum" sz="quarter" idx="16"/>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639F94A-8D66-4682-8158-14293F6EC9D5}"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7ABF65A-1BF4-4BCF-A4C1-4D59D0D1E636}"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639F94A-8D66-4682-8158-14293F6EC9D5}"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713673"/>
            <a:ext cx="4681654" cy="1428161"/>
          </a:xfrm>
        </p:spPr>
        <p:txBody>
          <a:bodyPr anchor="t">
            <a:normAutofit/>
          </a:bodyPr>
          <a:lstStyle>
            <a:lvl1pPr>
              <a:defRPr sz="36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5642517" y="713673"/>
            <a:ext cx="5711882" cy="54036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7ABF65A-1BF4-4BCF-A4C1-4D59D0D1E636}"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639F94A-8D66-4682-8158-14293F6EC9D5}"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44898" y="365125"/>
            <a:ext cx="908901" cy="5811838"/>
          </a:xfrm>
        </p:spPr>
        <p:txBody>
          <a:bodyPr vert="eaVert">
            <a:normAutofit/>
          </a:bodyPr>
          <a:lstStyle>
            <a:lvl1pPr>
              <a:defRPr sz="44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7ABF65A-1BF4-4BCF-A4C1-4D59D0D1E636}"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639F94A-8D66-4682-8158-14293F6EC9D5}"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615609"/>
            <a:ext cx="5157787"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615609"/>
            <a:ext cx="5183188"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79054EBD-A59E-49CC-B8D4-B4F2F19F16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9" name="灯片编号占位符 8"/>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22E4FE-9BF0-45C8-8E48-22E2F6FEE284}"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7ABF65A-1BF4-4BCF-A4C1-4D59D0D1E636}"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6"/>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639F94A-8D66-4682-8158-14293F6EC9D5}"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showMasterSp="0"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med" advClick="0" advTm="100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1F1F1"/>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160DF4B9-D981-4EC8-99D0-D48198C02CE6}"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3"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C1739E8-446B-4977-8F7E-07EFAFCAD077}"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rotWithShape="0">
          <a:gsLst>
            <a:gs pos="0">
              <a:srgbClr val="D7D9E1">
                <a:alpha val="100000"/>
              </a:srgbClr>
            </a:gs>
            <a:gs pos="25999">
              <a:srgbClr val="EBECF0">
                <a:alpha val="100000"/>
              </a:srgbClr>
            </a:gs>
            <a:gs pos="100000">
              <a:srgbClr val="FFFFFF">
                <a:alpha val="100000"/>
              </a:srgbClr>
            </a:gs>
          </a:gsLst>
          <a:lin ang="5400000" scaled="1"/>
          <a:tileRect/>
        </a:gradFill>
        <a:effectLst/>
      </p:bgPr>
    </p:bg>
    <p:spTree>
      <p:nvGrpSpPr>
        <p:cNvPr id="1" name=""/>
        <p:cNvGrpSpPr/>
        <p:nvPr/>
      </p:nvGrpSpPr>
      <p:grpSpPr>
        <a:xfrm>
          <a:off x="0" y="0"/>
          <a:ext cx="0" cy="0"/>
          <a:chOff x="0" y="0"/>
          <a:chExt cx="0" cy="0"/>
        </a:xfrm>
      </p:grpSpPr>
      <p:sp>
        <p:nvSpPr>
          <p:cNvPr id="8" name="Rectangle 9"/>
          <p:cNvSpPr/>
          <p:nvPr/>
        </p:nvSpPr>
        <p:spPr>
          <a:xfrm>
            <a:off x="11333163" y="322263"/>
            <a:ext cx="488950" cy="2873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12" name="Isosceles Triangle 10"/>
          <p:cNvSpPr/>
          <p:nvPr/>
        </p:nvSpPr>
        <p:spPr>
          <a:xfrm rot="10610802">
            <a:off x="11339513" y="422275"/>
            <a:ext cx="488950" cy="26193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23557" name="Slide Number Placeholder 5"/>
          <p:cNvSpPr txBox="1"/>
          <p:nvPr/>
        </p:nvSpPr>
        <p:spPr>
          <a:xfrm>
            <a:off x="11358563" y="273050"/>
            <a:ext cx="450850" cy="468313"/>
          </a:xfrm>
          <a:prstGeom prst="rect">
            <a:avLst/>
          </a:prstGeom>
          <a:noFill/>
          <a:ln w="9525">
            <a:noFill/>
          </a:ln>
        </p:spPr>
        <p:txBody>
          <a:bodyPr lIns="0" tIns="0" rIns="0" bIns="60945" anchor="ctr" anchorCtr="0"/>
          <a:p>
            <a:pPr lvl="0" algn="ctr" eaLnBrk="1" hangingPunct="1">
              <a:buNone/>
            </a:pPr>
            <a:fld id="{9A0DB2DC-4C9A-4742-B13C-FB6460FD3503}" type="slidenum">
              <a:rPr lang="en-US" altLang="zh-CN" sz="1300" dirty="0">
                <a:solidFill>
                  <a:schemeClr val="bg1"/>
                </a:solidFill>
                <a:latin typeface="Arial" panose="020B0604020202020204" pitchFamily="34" charset="0"/>
              </a:rPr>
            </a:fld>
            <a:endParaRPr lang="en-US" altLang="zh-CN" sz="1300" dirty="0">
              <a:solidFill>
                <a:schemeClr val="bg1"/>
              </a:solidFill>
              <a:latin typeface="Arial" panose="020B0604020202020204" pitchFamily="34" charset="0"/>
            </a:endParaRPr>
          </a:p>
        </p:txBody>
      </p:sp>
      <p:grpSp>
        <p:nvGrpSpPr>
          <p:cNvPr id="23558" name="Group 5"/>
          <p:cNvGrpSpPr/>
          <p:nvPr userDrawn="1"/>
        </p:nvGrpSpPr>
        <p:grpSpPr>
          <a:xfrm>
            <a:off x="463550" y="6308725"/>
            <a:ext cx="298450" cy="295275"/>
            <a:chOff x="4328868" y="5502988"/>
            <a:chExt cx="500307" cy="493774"/>
          </a:xfrm>
        </p:grpSpPr>
        <p:sp>
          <p:nvSpPr>
            <p:cNvPr id="23568" name="Freeform 7">
              <a:hlinkClick r:id="" action="ppaction://hlinkshowjump?jump=previousslide"/>
            </p:cNvPr>
            <p:cNvSpPr/>
            <p:nvPr/>
          </p:nvSpPr>
          <p:spPr>
            <a:xfrm>
              <a:off x="4520475" y="5648997"/>
              <a:ext cx="117093" cy="201757"/>
            </a:xfrm>
            <a:custGeom>
              <a:avLst/>
              <a:gdLst/>
              <a:ahLst/>
              <a:cxnLst>
                <a:cxn ang="0">
                  <a:pos x="114889" y="21340"/>
                </a:cxn>
                <a:cxn ang="0">
                  <a:pos x="36092" y="100879"/>
                </a:cxn>
                <a:cxn ang="0">
                  <a:pos x="114889" y="180140"/>
                </a:cxn>
                <a:cxn ang="0">
                  <a:pos x="117093" y="184852"/>
                </a:cxn>
                <a:cxn ang="0">
                  <a:pos x="114889" y="189563"/>
                </a:cxn>
                <a:cxn ang="0">
                  <a:pos x="104970" y="199540"/>
                </a:cxn>
                <a:cxn ang="0">
                  <a:pos x="100287" y="201757"/>
                </a:cxn>
                <a:cxn ang="0">
                  <a:pos x="95603" y="199540"/>
                </a:cxn>
                <a:cxn ang="0">
                  <a:pos x="2204" y="105590"/>
                </a:cxn>
                <a:cxn ang="0">
                  <a:pos x="0" y="100879"/>
                </a:cxn>
                <a:cxn ang="0">
                  <a:pos x="2204" y="96167"/>
                </a:cxn>
                <a:cxn ang="0">
                  <a:pos x="95603" y="1940"/>
                </a:cxn>
                <a:cxn ang="0">
                  <a:pos x="100287" y="0"/>
                </a:cxn>
                <a:cxn ang="0">
                  <a:pos x="104970" y="1940"/>
                </a:cxn>
                <a:cxn ang="0">
                  <a:pos x="114889" y="12194"/>
                </a:cxn>
                <a:cxn ang="0">
                  <a:pos x="117093" y="16628"/>
                </a:cxn>
                <a:cxn ang="0">
                  <a:pos x="114889" y="21340"/>
                </a:cxn>
              </a:cxnLst>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08080">
                <a:alpha val="100000"/>
              </a:srgbClr>
            </a:solidFill>
            <a:ln w="9525">
              <a:noFill/>
            </a:ln>
          </p:spPr>
          <p:txBody>
            <a:bodyPr/>
            <a:p>
              <a:endParaRPr lang="zh-CN" altLang="en-US"/>
            </a:p>
          </p:txBody>
        </p:sp>
        <p:sp>
          <p:nvSpPr>
            <p:cNvPr id="23569" name="Freeform 8">
              <a:hlinkClick r:id="" action="ppaction://hlinkshowjump?jump=previousslide"/>
            </p:cNvPr>
            <p:cNvSpPr>
              <a:spLocks noEditPoints="1"/>
            </p:cNvSpPr>
            <p:nvPr/>
          </p:nvSpPr>
          <p:spPr>
            <a:xfrm>
              <a:off x="4328868" y="5502988"/>
              <a:ext cx="500307" cy="493774"/>
            </a:xfrm>
            <a:custGeom>
              <a:avLst/>
              <a:gdLst/>
              <a:ahLst/>
              <a:cxnLst>
                <a:cxn ang="0">
                  <a:pos x="427978" y="20725"/>
                </a:cxn>
                <a:cxn ang="0">
                  <a:pos x="479590" y="72539"/>
                </a:cxn>
                <a:cxn ang="0">
                  <a:pos x="479590" y="421235"/>
                </a:cxn>
                <a:cxn ang="0">
                  <a:pos x="427978" y="473049"/>
                </a:cxn>
                <a:cxn ang="0">
                  <a:pos x="72329" y="473049"/>
                </a:cxn>
                <a:cxn ang="0">
                  <a:pos x="20536" y="421235"/>
                </a:cxn>
                <a:cxn ang="0">
                  <a:pos x="20536" y="72539"/>
                </a:cxn>
                <a:cxn ang="0">
                  <a:pos x="72329" y="20725"/>
                </a:cxn>
                <a:cxn ang="0">
                  <a:pos x="427978" y="20725"/>
                </a:cxn>
                <a:cxn ang="0">
                  <a:pos x="427978" y="0"/>
                </a:cxn>
                <a:cxn ang="0">
                  <a:pos x="72329" y="0"/>
                </a:cxn>
                <a:cxn ang="0">
                  <a:pos x="0" y="72539"/>
                </a:cxn>
                <a:cxn ang="0">
                  <a:pos x="0" y="421235"/>
                </a:cxn>
                <a:cxn ang="0">
                  <a:pos x="72329" y="493774"/>
                </a:cxn>
                <a:cxn ang="0">
                  <a:pos x="427978" y="493774"/>
                </a:cxn>
                <a:cxn ang="0">
                  <a:pos x="500307" y="421235"/>
                </a:cxn>
                <a:cxn ang="0">
                  <a:pos x="500307" y="72539"/>
                </a:cxn>
                <a:cxn ang="0">
                  <a:pos x="427978" y="0"/>
                </a:cxn>
              </a:cxnLst>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08080">
                <a:alpha val="100000"/>
              </a:srgbClr>
            </a:solidFill>
            <a:ln w="9525">
              <a:noFill/>
            </a:ln>
          </p:spPr>
          <p:txBody>
            <a:bodyPr/>
            <a:p>
              <a:endParaRPr lang="zh-CN" altLang="en-US"/>
            </a:p>
          </p:txBody>
        </p:sp>
      </p:grpSp>
      <p:grpSp>
        <p:nvGrpSpPr>
          <p:cNvPr id="23559" name="Group 9"/>
          <p:cNvGrpSpPr/>
          <p:nvPr userDrawn="1"/>
        </p:nvGrpSpPr>
        <p:grpSpPr>
          <a:xfrm flipH="1">
            <a:off x="1244600" y="6308725"/>
            <a:ext cx="298450" cy="295275"/>
            <a:chOff x="4328868" y="5502988"/>
            <a:chExt cx="500307" cy="493774"/>
          </a:xfrm>
        </p:grpSpPr>
        <p:sp>
          <p:nvSpPr>
            <p:cNvPr id="23566" name="Freeform 10">
              <a:hlinkClick r:id="" action="ppaction://hlinkshowjump?jump=nextslide"/>
            </p:cNvPr>
            <p:cNvSpPr/>
            <p:nvPr/>
          </p:nvSpPr>
          <p:spPr>
            <a:xfrm>
              <a:off x="4520475" y="5648997"/>
              <a:ext cx="117093" cy="201757"/>
            </a:xfrm>
            <a:custGeom>
              <a:avLst/>
              <a:gdLst/>
              <a:ahLst/>
              <a:cxnLst>
                <a:cxn ang="0">
                  <a:pos x="114889" y="21340"/>
                </a:cxn>
                <a:cxn ang="0">
                  <a:pos x="36092" y="100879"/>
                </a:cxn>
                <a:cxn ang="0">
                  <a:pos x="114889" y="180140"/>
                </a:cxn>
                <a:cxn ang="0">
                  <a:pos x="117093" y="184852"/>
                </a:cxn>
                <a:cxn ang="0">
                  <a:pos x="114889" y="189563"/>
                </a:cxn>
                <a:cxn ang="0">
                  <a:pos x="104970" y="199540"/>
                </a:cxn>
                <a:cxn ang="0">
                  <a:pos x="100287" y="201757"/>
                </a:cxn>
                <a:cxn ang="0">
                  <a:pos x="95603" y="199540"/>
                </a:cxn>
                <a:cxn ang="0">
                  <a:pos x="2204" y="105590"/>
                </a:cxn>
                <a:cxn ang="0">
                  <a:pos x="0" y="100879"/>
                </a:cxn>
                <a:cxn ang="0">
                  <a:pos x="2204" y="96167"/>
                </a:cxn>
                <a:cxn ang="0">
                  <a:pos x="95603" y="1940"/>
                </a:cxn>
                <a:cxn ang="0">
                  <a:pos x="100287" y="0"/>
                </a:cxn>
                <a:cxn ang="0">
                  <a:pos x="104970" y="1940"/>
                </a:cxn>
                <a:cxn ang="0">
                  <a:pos x="114889" y="12194"/>
                </a:cxn>
                <a:cxn ang="0">
                  <a:pos x="117093" y="16628"/>
                </a:cxn>
                <a:cxn ang="0">
                  <a:pos x="114889" y="21340"/>
                </a:cxn>
              </a:cxnLst>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08080">
                <a:alpha val="100000"/>
              </a:srgbClr>
            </a:solidFill>
            <a:ln w="9525">
              <a:noFill/>
            </a:ln>
          </p:spPr>
          <p:txBody>
            <a:bodyPr/>
            <a:p>
              <a:endParaRPr lang="zh-CN" altLang="en-US"/>
            </a:p>
          </p:txBody>
        </p:sp>
        <p:sp>
          <p:nvSpPr>
            <p:cNvPr id="23567" name="Freeform 11">
              <a:hlinkClick r:id="" action="ppaction://hlinkshowjump?jump=nextslide"/>
            </p:cNvPr>
            <p:cNvSpPr>
              <a:spLocks noEditPoints="1"/>
            </p:cNvSpPr>
            <p:nvPr/>
          </p:nvSpPr>
          <p:spPr>
            <a:xfrm>
              <a:off x="4328868" y="5502988"/>
              <a:ext cx="500307" cy="493774"/>
            </a:xfrm>
            <a:custGeom>
              <a:avLst/>
              <a:gdLst/>
              <a:ahLst/>
              <a:cxnLst>
                <a:cxn ang="0">
                  <a:pos x="427978" y="20725"/>
                </a:cxn>
                <a:cxn ang="0">
                  <a:pos x="479590" y="72539"/>
                </a:cxn>
                <a:cxn ang="0">
                  <a:pos x="479590" y="421235"/>
                </a:cxn>
                <a:cxn ang="0">
                  <a:pos x="427978" y="473049"/>
                </a:cxn>
                <a:cxn ang="0">
                  <a:pos x="72329" y="473049"/>
                </a:cxn>
                <a:cxn ang="0">
                  <a:pos x="20536" y="421235"/>
                </a:cxn>
                <a:cxn ang="0">
                  <a:pos x="20536" y="72539"/>
                </a:cxn>
                <a:cxn ang="0">
                  <a:pos x="72329" y="20725"/>
                </a:cxn>
                <a:cxn ang="0">
                  <a:pos x="427978" y="20725"/>
                </a:cxn>
                <a:cxn ang="0">
                  <a:pos x="427978" y="0"/>
                </a:cxn>
                <a:cxn ang="0">
                  <a:pos x="72329" y="0"/>
                </a:cxn>
                <a:cxn ang="0">
                  <a:pos x="0" y="72539"/>
                </a:cxn>
                <a:cxn ang="0">
                  <a:pos x="0" y="421235"/>
                </a:cxn>
                <a:cxn ang="0">
                  <a:pos x="72329" y="493774"/>
                </a:cxn>
                <a:cxn ang="0">
                  <a:pos x="427978" y="493774"/>
                </a:cxn>
                <a:cxn ang="0">
                  <a:pos x="500307" y="421235"/>
                </a:cxn>
                <a:cxn ang="0">
                  <a:pos x="500307" y="72539"/>
                </a:cxn>
                <a:cxn ang="0">
                  <a:pos x="427978" y="0"/>
                </a:cxn>
              </a:cxnLst>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08080">
                <a:alpha val="100000"/>
              </a:srgbClr>
            </a:solidFill>
            <a:ln w="9525">
              <a:noFill/>
            </a:ln>
          </p:spPr>
          <p:txBody>
            <a:bodyPr/>
            <a:p>
              <a:endParaRPr lang="zh-CN" altLang="en-US"/>
            </a:p>
          </p:txBody>
        </p:sp>
      </p:grpSp>
      <p:cxnSp>
        <p:nvCxnSpPr>
          <p:cNvPr id="20" name="Straight Connector 3"/>
          <p:cNvCxnSpPr/>
          <p:nvPr/>
        </p:nvCxnSpPr>
        <p:spPr>
          <a:xfrm>
            <a:off x="736600" y="6461125"/>
            <a:ext cx="508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A7BBFDDF-004A-4125-97E7-41AFFC01EFF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2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23"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FA336BC-E422-40CD-ACE4-7D8480B9C521}"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内页-1">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p:nvCxnSpPr>
        <p:spPr>
          <a:xfrm>
            <a:off x="1622425" y="741363"/>
            <a:ext cx="105695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文本框 5"/>
          <p:cNvSpPr txBox="1">
            <a:spLocks noChangeArrowheads="1"/>
          </p:cNvSpPr>
          <p:nvPr/>
        </p:nvSpPr>
        <p:spPr bwMode="auto">
          <a:xfrm>
            <a:off x="10144125" y="168275"/>
            <a:ext cx="1736725" cy="427038"/>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rPr>
              <a:t>YOUR LOGO</a:t>
            </a:r>
            <a:endParaRPr kumimoji="0" lang="zh-CN" altLang="en-US"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endParaRPr>
          </a:p>
        </p:txBody>
      </p:sp>
      <p:sp>
        <p:nvSpPr>
          <p:cNvPr id="13" name="矩形 12"/>
          <p:cNvSpPr/>
          <p:nvPr/>
        </p:nvSpPr>
        <p:spPr>
          <a:xfrm>
            <a:off x="1622425" y="119063"/>
            <a:ext cx="3473450" cy="666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rPr>
              <a:t>请输入您的标题</a:t>
            </a:r>
            <a:endPar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14" name="矩形 13"/>
          <p:cNvSpPr/>
          <p:nvPr/>
        </p:nvSpPr>
        <p:spPr>
          <a:xfrm>
            <a:off x="0" y="165100"/>
            <a:ext cx="1200150" cy="576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15"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8C951ABC-DB01-49F9-82FF-5F869F081883}"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6"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7"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EF095B51-5404-4B76-BD41-ED8422AC0BAF}"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efault Slide">
    <p:bg>
      <p:bgPr>
        <a:solidFill>
          <a:schemeClr val="bg1"/>
        </a:solidFill>
        <a:effectLst/>
      </p:bgPr>
    </p:bg>
    <p:spTree>
      <p:nvGrpSpPr>
        <p:cNvPr id="1" name=""/>
        <p:cNvGrpSpPr/>
        <p:nvPr/>
      </p:nvGrpSpPr>
      <p:grpSpPr>
        <a:xfrm>
          <a:off x="0" y="0"/>
          <a:ext cx="0" cy="0"/>
          <a:chOff x="0" y="0"/>
          <a:chExt cx="0" cy="0"/>
        </a:xfrm>
      </p:grpSpPr>
      <p:sp>
        <p:nvSpPr>
          <p:cNvPr id="25603" name="Freeform 30"/>
          <p:cNvSpPr/>
          <p:nvPr/>
        </p:nvSpPr>
        <p:spPr>
          <a:xfrm>
            <a:off x="10931525" y="6481763"/>
            <a:ext cx="174625" cy="177800"/>
          </a:xfrm>
          <a:custGeom>
            <a:avLst/>
            <a:gdLst/>
            <a:ahLst/>
            <a:cxnLst>
              <a:cxn ang="0">
                <a:pos x="87313" y="0"/>
              </a:cxn>
              <a:cxn ang="0">
                <a:pos x="87313" y="0"/>
              </a:cxn>
              <a:cxn ang="0">
                <a:pos x="0" y="86942"/>
              </a:cxn>
              <a:cxn ang="0">
                <a:pos x="87313" y="177408"/>
              </a:cxn>
              <a:cxn ang="0">
                <a:pos x="174232" y="86942"/>
              </a:cxn>
              <a:cxn ang="0">
                <a:pos x="87313" y="0"/>
              </a:cxn>
            </a:cxnLst>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tx2">
              <a:alpha val="100000"/>
            </a:schemeClr>
          </a:solidFill>
          <a:ln w="9525">
            <a:noFill/>
          </a:ln>
        </p:spPr>
        <p:txBody>
          <a:bodyPr/>
          <a:p>
            <a:endParaRPr lang="zh-CN" altLang="en-US"/>
          </a:p>
        </p:txBody>
      </p:sp>
      <p:sp>
        <p:nvSpPr>
          <p:cNvPr id="25604" name="Freeform 38"/>
          <p:cNvSpPr/>
          <p:nvPr/>
        </p:nvSpPr>
        <p:spPr>
          <a:xfrm>
            <a:off x="10982325" y="6519863"/>
            <a:ext cx="61913" cy="107950"/>
          </a:xfrm>
          <a:custGeom>
            <a:avLst/>
            <a:gdLst/>
            <a:ahLst/>
            <a:cxnLst>
              <a:cxn ang="0">
                <a:pos x="57723" y="95332"/>
              </a:cxn>
              <a:cxn ang="0">
                <a:pos x="57723" y="95332"/>
              </a:cxn>
              <a:cxn ang="0">
                <a:pos x="57723" y="107483"/>
              </a:cxn>
              <a:cxn ang="0">
                <a:pos x="45155" y="107483"/>
              </a:cxn>
              <a:cxn ang="0">
                <a:pos x="0" y="62153"/>
              </a:cxn>
              <a:cxn ang="0">
                <a:pos x="0" y="50003"/>
              </a:cxn>
              <a:cxn ang="0">
                <a:pos x="45155" y="4206"/>
              </a:cxn>
              <a:cxn ang="0">
                <a:pos x="57723" y="4206"/>
              </a:cxn>
              <a:cxn ang="0">
                <a:pos x="57723" y="16356"/>
              </a:cxn>
              <a:cxn ang="0">
                <a:pos x="20482" y="53741"/>
              </a:cxn>
              <a:cxn ang="0">
                <a:pos x="57723" y="95332"/>
              </a:cxn>
            </a:cxnLst>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alpha val="100000"/>
            </a:schemeClr>
          </a:solidFill>
          <a:ln w="9525">
            <a:noFill/>
          </a:ln>
        </p:spPr>
        <p:txBody>
          <a:bodyPr/>
          <a:p>
            <a:endParaRPr lang="zh-CN" altLang="en-US"/>
          </a:p>
        </p:txBody>
      </p:sp>
      <p:sp>
        <p:nvSpPr>
          <p:cNvPr id="25605" name="Freeform 30"/>
          <p:cNvSpPr/>
          <p:nvPr/>
        </p:nvSpPr>
        <p:spPr>
          <a:xfrm>
            <a:off x="11139488" y="6481763"/>
            <a:ext cx="174625" cy="177800"/>
          </a:xfrm>
          <a:custGeom>
            <a:avLst/>
            <a:gdLst/>
            <a:ahLst/>
            <a:cxnLst>
              <a:cxn ang="0">
                <a:pos x="87313" y="0"/>
              </a:cxn>
              <a:cxn ang="0">
                <a:pos x="87313" y="0"/>
              </a:cxn>
              <a:cxn ang="0">
                <a:pos x="0" y="86942"/>
              </a:cxn>
              <a:cxn ang="0">
                <a:pos x="87313" y="177408"/>
              </a:cxn>
              <a:cxn ang="0">
                <a:pos x="174232" y="86942"/>
              </a:cxn>
              <a:cxn ang="0">
                <a:pos x="87313" y="0"/>
              </a:cxn>
            </a:cxnLst>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tx2">
              <a:alpha val="100000"/>
            </a:schemeClr>
          </a:solidFill>
          <a:ln w="9525">
            <a:noFill/>
          </a:ln>
        </p:spPr>
        <p:txBody>
          <a:bodyPr/>
          <a:p>
            <a:endParaRPr lang="zh-CN" altLang="en-US"/>
          </a:p>
        </p:txBody>
      </p:sp>
      <p:sp>
        <p:nvSpPr>
          <p:cNvPr id="25606" name="Freeform 38"/>
          <p:cNvSpPr/>
          <p:nvPr/>
        </p:nvSpPr>
        <p:spPr>
          <a:xfrm flipH="1">
            <a:off x="11185525" y="6519863"/>
            <a:ext cx="61913" cy="107950"/>
          </a:xfrm>
          <a:custGeom>
            <a:avLst/>
            <a:gdLst/>
            <a:ahLst/>
            <a:cxnLst>
              <a:cxn ang="0">
                <a:pos x="57723" y="95332"/>
              </a:cxn>
              <a:cxn ang="0">
                <a:pos x="57723" y="95332"/>
              </a:cxn>
              <a:cxn ang="0">
                <a:pos x="57723" y="107483"/>
              </a:cxn>
              <a:cxn ang="0">
                <a:pos x="45155" y="107483"/>
              </a:cxn>
              <a:cxn ang="0">
                <a:pos x="0" y="62153"/>
              </a:cxn>
              <a:cxn ang="0">
                <a:pos x="0" y="50003"/>
              </a:cxn>
              <a:cxn ang="0">
                <a:pos x="45155" y="4206"/>
              </a:cxn>
              <a:cxn ang="0">
                <a:pos x="57723" y="4206"/>
              </a:cxn>
              <a:cxn ang="0">
                <a:pos x="57723" y="16356"/>
              </a:cxn>
              <a:cxn ang="0">
                <a:pos x="20482" y="53741"/>
              </a:cxn>
              <a:cxn ang="0">
                <a:pos x="57723" y="95332"/>
              </a:cxn>
            </a:cxnLst>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alpha val="100000"/>
            </a:schemeClr>
          </a:solidFill>
          <a:ln w="9525">
            <a:noFill/>
          </a:ln>
        </p:spPr>
        <p:txBody>
          <a:bodyPr/>
          <a:p>
            <a:endParaRPr lang="zh-CN" altLang="en-US"/>
          </a:p>
        </p:txBody>
      </p:sp>
      <p:sp>
        <p:nvSpPr>
          <p:cNvPr id="15" name="Teardrop 13"/>
          <p:cNvSpPr/>
          <p:nvPr/>
        </p:nvSpPr>
        <p:spPr>
          <a:xfrm>
            <a:off x="11541125" y="406400"/>
            <a:ext cx="357188" cy="355600"/>
          </a:xfrm>
          <a:prstGeom prst="teardrop">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900" b="0" i="0" u="none" strike="noStrike" kern="1200" cap="none" spc="0" normalizeH="0" baseline="0" noProof="1">
              <a:ln>
                <a:noFill/>
              </a:ln>
              <a:solidFill>
                <a:schemeClr val="lt1"/>
              </a:solidFill>
              <a:effectLst/>
              <a:uLnTx/>
              <a:uFillTx/>
              <a:latin typeface="+mn-ea"/>
              <a:ea typeface="+mn-ea"/>
              <a:cs typeface="+mn-cs"/>
            </a:endParaRPr>
          </a:p>
        </p:txBody>
      </p:sp>
      <p:sp>
        <p:nvSpPr>
          <p:cNvPr id="25608" name="TextBox 14"/>
          <p:cNvSpPr txBox="1"/>
          <p:nvPr/>
        </p:nvSpPr>
        <p:spPr>
          <a:xfrm>
            <a:off x="11528425" y="409575"/>
            <a:ext cx="401638" cy="306388"/>
          </a:xfrm>
          <a:prstGeom prst="rect">
            <a:avLst/>
          </a:prstGeom>
          <a:noFill/>
          <a:ln w="9525">
            <a:noFill/>
          </a:ln>
        </p:spPr>
        <p:txBody>
          <a:bodyPr wrap="none" lIns="91421" tIns="45711" rIns="91421" bIns="45711">
            <a:spAutoFit/>
          </a:bodyPr>
          <a:p>
            <a:pPr lvl="0" algn="ctr" eaLnBrk="1" hangingPunct="1">
              <a:buNone/>
            </a:pPr>
            <a:fld id="{9A0DB2DC-4C9A-4742-B13C-FB6460FD3503}" type="slidenum">
              <a:rPr lang="id-ID" altLang="zh-CN" sz="1400" b="1" dirty="0">
                <a:solidFill>
                  <a:schemeClr val="bg1"/>
                </a:solidFill>
                <a:latin typeface="微软雅黑" panose="020B0503020204020204" pitchFamily="34" charset="-122"/>
              </a:rPr>
            </a:fld>
            <a:endParaRPr lang="id-ID" altLang="zh-CN" sz="1400" b="1" dirty="0">
              <a:solidFill>
                <a:schemeClr val="bg1"/>
              </a:solidFill>
              <a:latin typeface="微软雅黑" panose="020B0503020204020204" pitchFamily="34" charset="-122"/>
            </a:endParaRPr>
          </a:p>
        </p:txBody>
      </p:sp>
      <p:sp>
        <p:nvSpPr>
          <p:cNvPr id="1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9B1ABA6A-17EA-40C9-9A68-7D0C21A53EB7}"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9"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B8D31EE-6962-4C1D-9714-B3A036CF8C59}"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854199"/>
            <a:ext cx="9144000" cy="1655763"/>
          </a:xfrm>
        </p:spPr>
        <p:txBody>
          <a:bodyPr anchor="b">
            <a:normAutofit/>
          </a:bodyPr>
          <a:lstStyle>
            <a:lvl1pPr algn="ctr">
              <a:defRPr sz="7200" b="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0EA0C78D-7306-4550-BAB8-DBCED96A38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57D66F-3FBF-4448-BFA0-36D9495312E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0EA0C78D-7306-4550-BAB8-DBCED96A38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57D66F-3FBF-4448-BFA0-36D9495312E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5" name="标题 4"/>
          <p:cNvSpPr>
            <a:spLocks noGrp="1"/>
          </p:cNvSpPr>
          <p:nvPr>
            <p:ph type="title"/>
          </p:nvPr>
        </p:nvSpPr>
        <p:spPr>
          <a:xfrm>
            <a:off x="838200" y="2187443"/>
            <a:ext cx="10515600" cy="2483115"/>
          </a:xfrm>
        </p:spPr>
        <p:txBody>
          <a:bodyPr>
            <a:normAutofit/>
          </a:bodyPr>
          <a:lstStyle>
            <a:lvl1pPr algn="ctr">
              <a:defRPr sz="6000" b="0"/>
            </a:lvl1pPr>
          </a:lstStyle>
          <a:p>
            <a:r>
              <a:rPr lang="zh-CN" altLang="en-US" noProof="1"/>
              <a:t>单击此处编辑母版标题样式</a:t>
            </a:r>
            <a:endParaRPr lang="zh-CN" altLang="en-US" noProof="1"/>
          </a:p>
        </p:txBody>
      </p:sp>
      <p:sp>
        <p:nvSpPr>
          <p:cNvPr id="2" name="日期占位符 1"/>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0EA0C78D-7306-4550-BAB8-DBCED96A38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57D66F-3FBF-4448-BFA0-36D9495312E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0EA0C78D-7306-4550-BAB8-DBCED96A38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57D66F-3FBF-4448-BFA0-36D9495312E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8500" y="2159000"/>
            <a:ext cx="5715000" cy="1382450"/>
          </a:xfrm>
        </p:spPr>
        <p:txBody>
          <a:bodyPr anchor="b">
            <a:normAutofit/>
          </a:bodyPr>
          <a:lstStyle>
            <a:lvl1pPr algn="ctr">
              <a:defRPr sz="8000" b="0">
                <a:solidFill>
                  <a:schemeClr val="tx1"/>
                </a:solidFill>
              </a:defRPr>
            </a:lvl1pPr>
          </a:lstStyle>
          <a:p>
            <a:r>
              <a:rPr lang="zh-CN" altLang="en-US" noProof="1"/>
              <a:t>单击此处编辑母版标题样式</a:t>
            </a:r>
            <a:endParaRPr lang="zh-CN" altLang="en-US" noProof="1"/>
          </a:p>
        </p:txBody>
      </p:sp>
      <p:sp>
        <p:nvSpPr>
          <p:cNvPr id="37" name="内容占位符 36"/>
          <p:cNvSpPr>
            <a:spLocks noGrp="1"/>
          </p:cNvSpPr>
          <p:nvPr>
            <p:ph sz="quarter" idx="13"/>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noProof="1"/>
              <a:t>单击此处编辑母版文本样式</a:t>
            </a:r>
            <a:endParaRPr lang="zh-CN" altLang="en-US" noProof="1"/>
          </a:p>
        </p:txBody>
      </p:sp>
      <p:sp>
        <p:nvSpPr>
          <p:cNvPr id="3" name="日期占位符 2"/>
          <p:cNvSpPr>
            <a:spLocks noGrp="1"/>
          </p:cNvSpPr>
          <p:nvPr>
            <p:ph type="dt" sz="half" idx="14"/>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79054EBD-A59E-49CC-B8D4-B4F2F19F16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页脚占位符 3"/>
          <p:cNvSpPr>
            <a:spLocks noGrp="1"/>
          </p:cNvSpPr>
          <p:nvPr>
            <p:ph type="ftr" sz="quarter" idx="15"/>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灯片编号占位符 4"/>
          <p:cNvSpPr>
            <a:spLocks noGrp="1"/>
          </p:cNvSpPr>
          <p:nvPr>
            <p:ph type="sldNum" sz="quarter" idx="16"/>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22E4FE-9BF0-45C8-8E48-22E2F6FEE284}"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615609"/>
            <a:ext cx="5157787"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615609"/>
            <a:ext cx="5183188"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0EA0C78D-7306-4550-BAB8-DBCED96A38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9" name="灯片编号占位符 8"/>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57D66F-3FBF-4448-BFA0-36D9495312E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8500" y="2159000"/>
            <a:ext cx="5715000" cy="1382450"/>
          </a:xfrm>
        </p:spPr>
        <p:txBody>
          <a:bodyPr anchor="b">
            <a:normAutofit/>
          </a:bodyPr>
          <a:lstStyle>
            <a:lvl1pPr algn="ctr">
              <a:defRPr sz="8000" b="0">
                <a:solidFill>
                  <a:schemeClr val="tx1"/>
                </a:solidFill>
              </a:defRPr>
            </a:lvl1pPr>
          </a:lstStyle>
          <a:p>
            <a:r>
              <a:rPr lang="zh-CN" altLang="en-US" noProof="1"/>
              <a:t>单击此处编辑母版标题样式</a:t>
            </a:r>
            <a:endParaRPr lang="zh-CN" altLang="en-US" noProof="1"/>
          </a:p>
        </p:txBody>
      </p:sp>
      <p:sp>
        <p:nvSpPr>
          <p:cNvPr id="37" name="内容占位符 36"/>
          <p:cNvSpPr>
            <a:spLocks noGrp="1"/>
          </p:cNvSpPr>
          <p:nvPr>
            <p:ph sz="quarter" idx="13"/>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noProof="1"/>
              <a:t>单击此处编辑母版文本样式</a:t>
            </a:r>
            <a:endParaRPr lang="zh-CN" altLang="en-US" noProof="1"/>
          </a:p>
        </p:txBody>
      </p:sp>
      <p:sp>
        <p:nvSpPr>
          <p:cNvPr id="3" name="日期占位符 2"/>
          <p:cNvSpPr>
            <a:spLocks noGrp="1"/>
          </p:cNvSpPr>
          <p:nvPr>
            <p:ph type="dt" sz="half" idx="14"/>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0EA0C78D-7306-4550-BAB8-DBCED96A38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页脚占位符 3"/>
          <p:cNvSpPr>
            <a:spLocks noGrp="1"/>
          </p:cNvSpPr>
          <p:nvPr>
            <p:ph type="ftr" sz="quarter" idx="15"/>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灯片编号占位符 4"/>
          <p:cNvSpPr>
            <a:spLocks noGrp="1"/>
          </p:cNvSpPr>
          <p:nvPr>
            <p:ph type="sldNum" sz="quarter" idx="16"/>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57D66F-3FBF-4448-BFA0-36D9495312E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0EA0C78D-7306-4550-BAB8-DBCED96A38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57D66F-3FBF-4448-BFA0-36D9495312E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713673"/>
            <a:ext cx="4681654" cy="1428161"/>
          </a:xfrm>
        </p:spPr>
        <p:txBody>
          <a:bodyPr anchor="t">
            <a:normAutofit/>
          </a:bodyPr>
          <a:lstStyle>
            <a:lvl1pPr>
              <a:defRPr sz="36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5642517" y="713673"/>
            <a:ext cx="5711882" cy="54036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0EA0C78D-7306-4550-BAB8-DBCED96A38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57D66F-3FBF-4448-BFA0-36D9495312E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44898" y="365125"/>
            <a:ext cx="908901" cy="5811838"/>
          </a:xfrm>
        </p:spPr>
        <p:txBody>
          <a:bodyPr vert="eaVert">
            <a:normAutofit/>
          </a:bodyPr>
          <a:lstStyle>
            <a:lvl1pPr>
              <a:defRPr sz="44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0EA0C78D-7306-4550-BAB8-DBCED96A38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57D66F-3FBF-4448-BFA0-36D9495312E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0EA0C78D-7306-4550-BAB8-DBCED96A38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6"/>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57D66F-3FBF-4448-BFA0-36D9495312E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showMasterSp="0"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med" advClick="0" advTm="1000">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1F1F1"/>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C5CC06AB-D75B-4B79-ADEF-05C476937CBB}"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3"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173D823-0D8D-4D05-B9D5-D07EB2EB32BD}"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rotWithShape="0">
          <a:gsLst>
            <a:gs pos="0">
              <a:srgbClr val="D7D9E1">
                <a:alpha val="100000"/>
              </a:srgbClr>
            </a:gs>
            <a:gs pos="25999">
              <a:srgbClr val="EBECF0">
                <a:alpha val="100000"/>
              </a:srgbClr>
            </a:gs>
            <a:gs pos="100000">
              <a:srgbClr val="FFFFFF">
                <a:alpha val="100000"/>
              </a:srgbClr>
            </a:gs>
          </a:gsLst>
          <a:lin ang="5400000" scaled="1"/>
          <a:tileRect/>
        </a:gradFill>
        <a:effectLst/>
      </p:bgPr>
    </p:bg>
    <p:spTree>
      <p:nvGrpSpPr>
        <p:cNvPr id="1" name=""/>
        <p:cNvGrpSpPr/>
        <p:nvPr/>
      </p:nvGrpSpPr>
      <p:grpSpPr>
        <a:xfrm>
          <a:off x="0" y="0"/>
          <a:ext cx="0" cy="0"/>
          <a:chOff x="0" y="0"/>
          <a:chExt cx="0" cy="0"/>
        </a:xfrm>
      </p:grpSpPr>
      <p:sp>
        <p:nvSpPr>
          <p:cNvPr id="8" name="Rectangle 9"/>
          <p:cNvSpPr/>
          <p:nvPr/>
        </p:nvSpPr>
        <p:spPr>
          <a:xfrm>
            <a:off x="11333163" y="322263"/>
            <a:ext cx="488950" cy="2873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12" name="Isosceles Triangle 10"/>
          <p:cNvSpPr/>
          <p:nvPr/>
        </p:nvSpPr>
        <p:spPr>
          <a:xfrm rot="10610802">
            <a:off x="11339513" y="422275"/>
            <a:ext cx="488950" cy="26193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28677" name="Slide Number Placeholder 5"/>
          <p:cNvSpPr txBox="1"/>
          <p:nvPr/>
        </p:nvSpPr>
        <p:spPr>
          <a:xfrm>
            <a:off x="11358563" y="273050"/>
            <a:ext cx="450850" cy="468313"/>
          </a:xfrm>
          <a:prstGeom prst="rect">
            <a:avLst/>
          </a:prstGeom>
          <a:noFill/>
          <a:ln w="9525">
            <a:noFill/>
          </a:ln>
        </p:spPr>
        <p:txBody>
          <a:bodyPr lIns="0" tIns="0" rIns="0" bIns="60945" anchor="ctr" anchorCtr="0"/>
          <a:p>
            <a:pPr lvl="0" algn="ctr" eaLnBrk="1" hangingPunct="1">
              <a:buNone/>
            </a:pPr>
            <a:fld id="{9A0DB2DC-4C9A-4742-B13C-FB6460FD3503}" type="slidenum">
              <a:rPr lang="en-US" altLang="zh-CN" sz="1300" dirty="0">
                <a:solidFill>
                  <a:schemeClr val="bg1"/>
                </a:solidFill>
                <a:latin typeface="Arial" panose="020B0604020202020204" pitchFamily="34" charset="0"/>
              </a:rPr>
            </a:fld>
            <a:endParaRPr lang="en-US" altLang="zh-CN" sz="1300" dirty="0">
              <a:solidFill>
                <a:schemeClr val="bg1"/>
              </a:solidFill>
              <a:latin typeface="Arial" panose="020B0604020202020204" pitchFamily="34" charset="0"/>
            </a:endParaRPr>
          </a:p>
        </p:txBody>
      </p:sp>
      <p:grpSp>
        <p:nvGrpSpPr>
          <p:cNvPr id="28678" name="Group 5"/>
          <p:cNvGrpSpPr/>
          <p:nvPr userDrawn="1"/>
        </p:nvGrpSpPr>
        <p:grpSpPr>
          <a:xfrm>
            <a:off x="463550" y="6308725"/>
            <a:ext cx="298450" cy="295275"/>
            <a:chOff x="4328868" y="5502988"/>
            <a:chExt cx="500307" cy="493774"/>
          </a:xfrm>
        </p:grpSpPr>
        <p:sp>
          <p:nvSpPr>
            <p:cNvPr id="28688" name="Freeform 7">
              <a:hlinkClick r:id="" action="ppaction://hlinkshowjump?jump=previousslide"/>
            </p:cNvPr>
            <p:cNvSpPr/>
            <p:nvPr/>
          </p:nvSpPr>
          <p:spPr>
            <a:xfrm>
              <a:off x="4520475" y="5648997"/>
              <a:ext cx="117093" cy="201757"/>
            </a:xfrm>
            <a:custGeom>
              <a:avLst/>
              <a:gdLst/>
              <a:ahLst/>
              <a:cxnLst>
                <a:cxn ang="0">
                  <a:pos x="114889" y="21340"/>
                </a:cxn>
                <a:cxn ang="0">
                  <a:pos x="36092" y="100879"/>
                </a:cxn>
                <a:cxn ang="0">
                  <a:pos x="114889" y="180140"/>
                </a:cxn>
                <a:cxn ang="0">
                  <a:pos x="117093" y="184852"/>
                </a:cxn>
                <a:cxn ang="0">
                  <a:pos x="114889" y="189563"/>
                </a:cxn>
                <a:cxn ang="0">
                  <a:pos x="104970" y="199540"/>
                </a:cxn>
                <a:cxn ang="0">
                  <a:pos x="100287" y="201757"/>
                </a:cxn>
                <a:cxn ang="0">
                  <a:pos x="95603" y="199540"/>
                </a:cxn>
                <a:cxn ang="0">
                  <a:pos x="2204" y="105590"/>
                </a:cxn>
                <a:cxn ang="0">
                  <a:pos x="0" y="100879"/>
                </a:cxn>
                <a:cxn ang="0">
                  <a:pos x="2204" y="96167"/>
                </a:cxn>
                <a:cxn ang="0">
                  <a:pos x="95603" y="1940"/>
                </a:cxn>
                <a:cxn ang="0">
                  <a:pos x="100287" y="0"/>
                </a:cxn>
                <a:cxn ang="0">
                  <a:pos x="104970" y="1940"/>
                </a:cxn>
                <a:cxn ang="0">
                  <a:pos x="114889" y="12194"/>
                </a:cxn>
                <a:cxn ang="0">
                  <a:pos x="117093" y="16628"/>
                </a:cxn>
                <a:cxn ang="0">
                  <a:pos x="114889" y="21340"/>
                </a:cxn>
              </a:cxnLst>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08080">
                <a:alpha val="100000"/>
              </a:srgbClr>
            </a:solidFill>
            <a:ln w="9525">
              <a:noFill/>
            </a:ln>
          </p:spPr>
          <p:txBody>
            <a:bodyPr/>
            <a:p>
              <a:endParaRPr lang="zh-CN" altLang="en-US"/>
            </a:p>
          </p:txBody>
        </p:sp>
        <p:sp>
          <p:nvSpPr>
            <p:cNvPr id="28689" name="Freeform 8">
              <a:hlinkClick r:id="" action="ppaction://hlinkshowjump?jump=previousslide"/>
            </p:cNvPr>
            <p:cNvSpPr>
              <a:spLocks noEditPoints="1"/>
            </p:cNvSpPr>
            <p:nvPr/>
          </p:nvSpPr>
          <p:spPr>
            <a:xfrm>
              <a:off x="4328868" y="5502988"/>
              <a:ext cx="500307" cy="493774"/>
            </a:xfrm>
            <a:custGeom>
              <a:avLst/>
              <a:gdLst/>
              <a:ahLst/>
              <a:cxnLst>
                <a:cxn ang="0">
                  <a:pos x="427978" y="20725"/>
                </a:cxn>
                <a:cxn ang="0">
                  <a:pos x="479590" y="72539"/>
                </a:cxn>
                <a:cxn ang="0">
                  <a:pos x="479590" y="421235"/>
                </a:cxn>
                <a:cxn ang="0">
                  <a:pos x="427978" y="473049"/>
                </a:cxn>
                <a:cxn ang="0">
                  <a:pos x="72329" y="473049"/>
                </a:cxn>
                <a:cxn ang="0">
                  <a:pos x="20536" y="421235"/>
                </a:cxn>
                <a:cxn ang="0">
                  <a:pos x="20536" y="72539"/>
                </a:cxn>
                <a:cxn ang="0">
                  <a:pos x="72329" y="20725"/>
                </a:cxn>
                <a:cxn ang="0">
                  <a:pos x="427978" y="20725"/>
                </a:cxn>
                <a:cxn ang="0">
                  <a:pos x="427978" y="0"/>
                </a:cxn>
                <a:cxn ang="0">
                  <a:pos x="72329" y="0"/>
                </a:cxn>
                <a:cxn ang="0">
                  <a:pos x="0" y="72539"/>
                </a:cxn>
                <a:cxn ang="0">
                  <a:pos x="0" y="421235"/>
                </a:cxn>
                <a:cxn ang="0">
                  <a:pos x="72329" y="493774"/>
                </a:cxn>
                <a:cxn ang="0">
                  <a:pos x="427978" y="493774"/>
                </a:cxn>
                <a:cxn ang="0">
                  <a:pos x="500307" y="421235"/>
                </a:cxn>
                <a:cxn ang="0">
                  <a:pos x="500307" y="72539"/>
                </a:cxn>
                <a:cxn ang="0">
                  <a:pos x="427978" y="0"/>
                </a:cxn>
              </a:cxnLst>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08080">
                <a:alpha val="100000"/>
              </a:srgbClr>
            </a:solidFill>
            <a:ln w="9525">
              <a:noFill/>
            </a:ln>
          </p:spPr>
          <p:txBody>
            <a:bodyPr/>
            <a:p>
              <a:endParaRPr lang="zh-CN" altLang="en-US"/>
            </a:p>
          </p:txBody>
        </p:sp>
      </p:grpSp>
      <p:grpSp>
        <p:nvGrpSpPr>
          <p:cNvPr id="28679" name="Group 9"/>
          <p:cNvGrpSpPr/>
          <p:nvPr userDrawn="1"/>
        </p:nvGrpSpPr>
        <p:grpSpPr>
          <a:xfrm flipH="1">
            <a:off x="1244600" y="6308725"/>
            <a:ext cx="298450" cy="295275"/>
            <a:chOff x="4328868" y="5502988"/>
            <a:chExt cx="500307" cy="493774"/>
          </a:xfrm>
        </p:grpSpPr>
        <p:sp>
          <p:nvSpPr>
            <p:cNvPr id="28686" name="Freeform 10">
              <a:hlinkClick r:id="" action="ppaction://hlinkshowjump?jump=nextslide"/>
            </p:cNvPr>
            <p:cNvSpPr/>
            <p:nvPr/>
          </p:nvSpPr>
          <p:spPr>
            <a:xfrm>
              <a:off x="4520475" y="5648997"/>
              <a:ext cx="117093" cy="201757"/>
            </a:xfrm>
            <a:custGeom>
              <a:avLst/>
              <a:gdLst/>
              <a:ahLst/>
              <a:cxnLst>
                <a:cxn ang="0">
                  <a:pos x="114889" y="21340"/>
                </a:cxn>
                <a:cxn ang="0">
                  <a:pos x="36092" y="100879"/>
                </a:cxn>
                <a:cxn ang="0">
                  <a:pos x="114889" y="180140"/>
                </a:cxn>
                <a:cxn ang="0">
                  <a:pos x="117093" y="184852"/>
                </a:cxn>
                <a:cxn ang="0">
                  <a:pos x="114889" y="189563"/>
                </a:cxn>
                <a:cxn ang="0">
                  <a:pos x="104970" y="199540"/>
                </a:cxn>
                <a:cxn ang="0">
                  <a:pos x="100287" y="201757"/>
                </a:cxn>
                <a:cxn ang="0">
                  <a:pos x="95603" y="199540"/>
                </a:cxn>
                <a:cxn ang="0">
                  <a:pos x="2204" y="105590"/>
                </a:cxn>
                <a:cxn ang="0">
                  <a:pos x="0" y="100879"/>
                </a:cxn>
                <a:cxn ang="0">
                  <a:pos x="2204" y="96167"/>
                </a:cxn>
                <a:cxn ang="0">
                  <a:pos x="95603" y="1940"/>
                </a:cxn>
                <a:cxn ang="0">
                  <a:pos x="100287" y="0"/>
                </a:cxn>
                <a:cxn ang="0">
                  <a:pos x="104970" y="1940"/>
                </a:cxn>
                <a:cxn ang="0">
                  <a:pos x="114889" y="12194"/>
                </a:cxn>
                <a:cxn ang="0">
                  <a:pos x="117093" y="16628"/>
                </a:cxn>
                <a:cxn ang="0">
                  <a:pos x="114889" y="21340"/>
                </a:cxn>
              </a:cxnLst>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08080">
                <a:alpha val="100000"/>
              </a:srgbClr>
            </a:solidFill>
            <a:ln w="9525">
              <a:noFill/>
            </a:ln>
          </p:spPr>
          <p:txBody>
            <a:bodyPr/>
            <a:p>
              <a:endParaRPr lang="zh-CN" altLang="en-US"/>
            </a:p>
          </p:txBody>
        </p:sp>
        <p:sp>
          <p:nvSpPr>
            <p:cNvPr id="28687" name="Freeform 11">
              <a:hlinkClick r:id="" action="ppaction://hlinkshowjump?jump=nextslide"/>
            </p:cNvPr>
            <p:cNvSpPr>
              <a:spLocks noEditPoints="1"/>
            </p:cNvSpPr>
            <p:nvPr/>
          </p:nvSpPr>
          <p:spPr>
            <a:xfrm>
              <a:off x="4328868" y="5502988"/>
              <a:ext cx="500307" cy="493774"/>
            </a:xfrm>
            <a:custGeom>
              <a:avLst/>
              <a:gdLst/>
              <a:ahLst/>
              <a:cxnLst>
                <a:cxn ang="0">
                  <a:pos x="427978" y="20725"/>
                </a:cxn>
                <a:cxn ang="0">
                  <a:pos x="479590" y="72539"/>
                </a:cxn>
                <a:cxn ang="0">
                  <a:pos x="479590" y="421235"/>
                </a:cxn>
                <a:cxn ang="0">
                  <a:pos x="427978" y="473049"/>
                </a:cxn>
                <a:cxn ang="0">
                  <a:pos x="72329" y="473049"/>
                </a:cxn>
                <a:cxn ang="0">
                  <a:pos x="20536" y="421235"/>
                </a:cxn>
                <a:cxn ang="0">
                  <a:pos x="20536" y="72539"/>
                </a:cxn>
                <a:cxn ang="0">
                  <a:pos x="72329" y="20725"/>
                </a:cxn>
                <a:cxn ang="0">
                  <a:pos x="427978" y="20725"/>
                </a:cxn>
                <a:cxn ang="0">
                  <a:pos x="427978" y="0"/>
                </a:cxn>
                <a:cxn ang="0">
                  <a:pos x="72329" y="0"/>
                </a:cxn>
                <a:cxn ang="0">
                  <a:pos x="0" y="72539"/>
                </a:cxn>
                <a:cxn ang="0">
                  <a:pos x="0" y="421235"/>
                </a:cxn>
                <a:cxn ang="0">
                  <a:pos x="72329" y="493774"/>
                </a:cxn>
                <a:cxn ang="0">
                  <a:pos x="427978" y="493774"/>
                </a:cxn>
                <a:cxn ang="0">
                  <a:pos x="500307" y="421235"/>
                </a:cxn>
                <a:cxn ang="0">
                  <a:pos x="500307" y="72539"/>
                </a:cxn>
                <a:cxn ang="0">
                  <a:pos x="427978" y="0"/>
                </a:cxn>
              </a:cxnLst>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08080">
                <a:alpha val="100000"/>
              </a:srgbClr>
            </a:solidFill>
            <a:ln w="9525">
              <a:noFill/>
            </a:ln>
          </p:spPr>
          <p:txBody>
            <a:bodyPr/>
            <a:p>
              <a:endParaRPr lang="zh-CN" altLang="en-US"/>
            </a:p>
          </p:txBody>
        </p:sp>
      </p:grpSp>
      <p:cxnSp>
        <p:nvCxnSpPr>
          <p:cNvPr id="20" name="Straight Connector 3"/>
          <p:cNvCxnSpPr/>
          <p:nvPr/>
        </p:nvCxnSpPr>
        <p:spPr>
          <a:xfrm>
            <a:off x="736600" y="6461125"/>
            <a:ext cx="508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D5540931-318B-4DFA-B795-4A0E2CF007EE}"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2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23"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0E99233-5C5A-4661-8822-93CD358C12CE}"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内页-1">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p:nvCxnSpPr>
        <p:spPr>
          <a:xfrm>
            <a:off x="1622425" y="741363"/>
            <a:ext cx="105695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文本框 5"/>
          <p:cNvSpPr txBox="1">
            <a:spLocks noChangeArrowheads="1"/>
          </p:cNvSpPr>
          <p:nvPr/>
        </p:nvSpPr>
        <p:spPr bwMode="auto">
          <a:xfrm>
            <a:off x="10144125" y="168275"/>
            <a:ext cx="1736725" cy="427038"/>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rPr>
              <a:t>YOUR LOGO</a:t>
            </a:r>
            <a:endParaRPr kumimoji="0" lang="zh-CN" altLang="en-US"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endParaRPr>
          </a:p>
        </p:txBody>
      </p:sp>
      <p:sp>
        <p:nvSpPr>
          <p:cNvPr id="13" name="矩形 12"/>
          <p:cNvSpPr/>
          <p:nvPr/>
        </p:nvSpPr>
        <p:spPr>
          <a:xfrm>
            <a:off x="1622425" y="119063"/>
            <a:ext cx="3473450" cy="666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rPr>
              <a:t>请输入您的标题</a:t>
            </a:r>
            <a:endPar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14" name="矩形 13"/>
          <p:cNvSpPr/>
          <p:nvPr/>
        </p:nvSpPr>
        <p:spPr>
          <a:xfrm>
            <a:off x="0" y="165100"/>
            <a:ext cx="1200150" cy="576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15"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B38CACDC-A3A5-49CF-A97A-174B5F6297F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6"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7"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2EC4200-62E6-4C5E-ACED-729F72296072}"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79054EBD-A59E-49CC-B8D4-B4F2F19F16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22E4FE-9BF0-45C8-8E48-22E2F6FEE284}"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Default Slide">
    <p:bg>
      <p:bgPr>
        <a:solidFill>
          <a:schemeClr val="bg1"/>
        </a:solidFill>
        <a:effectLst/>
      </p:bgPr>
    </p:bg>
    <p:spTree>
      <p:nvGrpSpPr>
        <p:cNvPr id="1" name=""/>
        <p:cNvGrpSpPr/>
        <p:nvPr/>
      </p:nvGrpSpPr>
      <p:grpSpPr>
        <a:xfrm>
          <a:off x="0" y="0"/>
          <a:ext cx="0" cy="0"/>
          <a:chOff x="0" y="0"/>
          <a:chExt cx="0" cy="0"/>
        </a:xfrm>
      </p:grpSpPr>
      <p:sp>
        <p:nvSpPr>
          <p:cNvPr id="30723" name="Freeform 30"/>
          <p:cNvSpPr/>
          <p:nvPr/>
        </p:nvSpPr>
        <p:spPr>
          <a:xfrm>
            <a:off x="10931525" y="6481763"/>
            <a:ext cx="174625" cy="177800"/>
          </a:xfrm>
          <a:custGeom>
            <a:avLst/>
            <a:gdLst/>
            <a:ahLst/>
            <a:cxnLst>
              <a:cxn ang="0">
                <a:pos x="87313" y="0"/>
              </a:cxn>
              <a:cxn ang="0">
                <a:pos x="87313" y="0"/>
              </a:cxn>
              <a:cxn ang="0">
                <a:pos x="0" y="86942"/>
              </a:cxn>
              <a:cxn ang="0">
                <a:pos x="87313" y="177408"/>
              </a:cxn>
              <a:cxn ang="0">
                <a:pos x="174232" y="86942"/>
              </a:cxn>
              <a:cxn ang="0">
                <a:pos x="87313" y="0"/>
              </a:cxn>
            </a:cxnLst>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tx2">
              <a:alpha val="100000"/>
            </a:schemeClr>
          </a:solidFill>
          <a:ln w="9525">
            <a:noFill/>
          </a:ln>
        </p:spPr>
        <p:txBody>
          <a:bodyPr/>
          <a:p>
            <a:endParaRPr lang="zh-CN" altLang="en-US"/>
          </a:p>
        </p:txBody>
      </p:sp>
      <p:sp>
        <p:nvSpPr>
          <p:cNvPr id="30724" name="Freeform 38"/>
          <p:cNvSpPr/>
          <p:nvPr/>
        </p:nvSpPr>
        <p:spPr>
          <a:xfrm>
            <a:off x="10982325" y="6519863"/>
            <a:ext cx="61913" cy="107950"/>
          </a:xfrm>
          <a:custGeom>
            <a:avLst/>
            <a:gdLst/>
            <a:ahLst/>
            <a:cxnLst>
              <a:cxn ang="0">
                <a:pos x="57723" y="95332"/>
              </a:cxn>
              <a:cxn ang="0">
                <a:pos x="57723" y="95332"/>
              </a:cxn>
              <a:cxn ang="0">
                <a:pos x="57723" y="107483"/>
              </a:cxn>
              <a:cxn ang="0">
                <a:pos x="45155" y="107483"/>
              </a:cxn>
              <a:cxn ang="0">
                <a:pos x="0" y="62153"/>
              </a:cxn>
              <a:cxn ang="0">
                <a:pos x="0" y="50003"/>
              </a:cxn>
              <a:cxn ang="0">
                <a:pos x="45155" y="4206"/>
              </a:cxn>
              <a:cxn ang="0">
                <a:pos x="57723" y="4206"/>
              </a:cxn>
              <a:cxn ang="0">
                <a:pos x="57723" y="16356"/>
              </a:cxn>
              <a:cxn ang="0">
                <a:pos x="20482" y="53741"/>
              </a:cxn>
              <a:cxn ang="0">
                <a:pos x="57723" y="95332"/>
              </a:cxn>
            </a:cxnLst>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alpha val="100000"/>
            </a:schemeClr>
          </a:solidFill>
          <a:ln w="9525">
            <a:noFill/>
          </a:ln>
        </p:spPr>
        <p:txBody>
          <a:bodyPr/>
          <a:p>
            <a:endParaRPr lang="zh-CN" altLang="en-US"/>
          </a:p>
        </p:txBody>
      </p:sp>
      <p:sp>
        <p:nvSpPr>
          <p:cNvPr id="30725" name="Freeform 30"/>
          <p:cNvSpPr/>
          <p:nvPr/>
        </p:nvSpPr>
        <p:spPr>
          <a:xfrm>
            <a:off x="11139488" y="6481763"/>
            <a:ext cx="174625" cy="177800"/>
          </a:xfrm>
          <a:custGeom>
            <a:avLst/>
            <a:gdLst/>
            <a:ahLst/>
            <a:cxnLst>
              <a:cxn ang="0">
                <a:pos x="87313" y="0"/>
              </a:cxn>
              <a:cxn ang="0">
                <a:pos x="87313" y="0"/>
              </a:cxn>
              <a:cxn ang="0">
                <a:pos x="0" y="86942"/>
              </a:cxn>
              <a:cxn ang="0">
                <a:pos x="87313" y="177408"/>
              </a:cxn>
              <a:cxn ang="0">
                <a:pos x="174232" y="86942"/>
              </a:cxn>
              <a:cxn ang="0">
                <a:pos x="87313" y="0"/>
              </a:cxn>
            </a:cxnLst>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tx2">
              <a:alpha val="100000"/>
            </a:schemeClr>
          </a:solidFill>
          <a:ln w="9525">
            <a:noFill/>
          </a:ln>
        </p:spPr>
        <p:txBody>
          <a:bodyPr/>
          <a:p>
            <a:endParaRPr lang="zh-CN" altLang="en-US"/>
          </a:p>
        </p:txBody>
      </p:sp>
      <p:sp>
        <p:nvSpPr>
          <p:cNvPr id="30726" name="Freeform 38"/>
          <p:cNvSpPr/>
          <p:nvPr/>
        </p:nvSpPr>
        <p:spPr>
          <a:xfrm flipH="1">
            <a:off x="11185525" y="6519863"/>
            <a:ext cx="61913" cy="107950"/>
          </a:xfrm>
          <a:custGeom>
            <a:avLst/>
            <a:gdLst/>
            <a:ahLst/>
            <a:cxnLst>
              <a:cxn ang="0">
                <a:pos x="57723" y="95332"/>
              </a:cxn>
              <a:cxn ang="0">
                <a:pos x="57723" y="95332"/>
              </a:cxn>
              <a:cxn ang="0">
                <a:pos x="57723" y="107483"/>
              </a:cxn>
              <a:cxn ang="0">
                <a:pos x="45155" y="107483"/>
              </a:cxn>
              <a:cxn ang="0">
                <a:pos x="0" y="62153"/>
              </a:cxn>
              <a:cxn ang="0">
                <a:pos x="0" y="50003"/>
              </a:cxn>
              <a:cxn ang="0">
                <a:pos x="45155" y="4206"/>
              </a:cxn>
              <a:cxn ang="0">
                <a:pos x="57723" y="4206"/>
              </a:cxn>
              <a:cxn ang="0">
                <a:pos x="57723" y="16356"/>
              </a:cxn>
              <a:cxn ang="0">
                <a:pos x="20482" y="53741"/>
              </a:cxn>
              <a:cxn ang="0">
                <a:pos x="57723" y="95332"/>
              </a:cxn>
            </a:cxnLst>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alpha val="100000"/>
            </a:schemeClr>
          </a:solidFill>
          <a:ln w="9525">
            <a:noFill/>
          </a:ln>
        </p:spPr>
        <p:txBody>
          <a:bodyPr/>
          <a:p>
            <a:endParaRPr lang="zh-CN" altLang="en-US"/>
          </a:p>
        </p:txBody>
      </p:sp>
      <p:sp>
        <p:nvSpPr>
          <p:cNvPr id="15" name="Teardrop 13"/>
          <p:cNvSpPr/>
          <p:nvPr/>
        </p:nvSpPr>
        <p:spPr>
          <a:xfrm>
            <a:off x="11541125" y="406400"/>
            <a:ext cx="357188" cy="355600"/>
          </a:xfrm>
          <a:prstGeom prst="teardrop">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900" b="0" i="0" u="none" strike="noStrike" kern="1200" cap="none" spc="0" normalizeH="0" baseline="0" noProof="1">
              <a:ln>
                <a:noFill/>
              </a:ln>
              <a:solidFill>
                <a:schemeClr val="lt1"/>
              </a:solidFill>
              <a:effectLst/>
              <a:uLnTx/>
              <a:uFillTx/>
              <a:latin typeface="+mn-ea"/>
              <a:ea typeface="+mn-ea"/>
              <a:cs typeface="+mn-cs"/>
            </a:endParaRPr>
          </a:p>
        </p:txBody>
      </p:sp>
      <p:sp>
        <p:nvSpPr>
          <p:cNvPr id="30728" name="TextBox 14"/>
          <p:cNvSpPr txBox="1"/>
          <p:nvPr/>
        </p:nvSpPr>
        <p:spPr>
          <a:xfrm>
            <a:off x="11528425" y="409575"/>
            <a:ext cx="401638" cy="306388"/>
          </a:xfrm>
          <a:prstGeom prst="rect">
            <a:avLst/>
          </a:prstGeom>
          <a:noFill/>
          <a:ln w="9525">
            <a:noFill/>
          </a:ln>
        </p:spPr>
        <p:txBody>
          <a:bodyPr wrap="none" lIns="91421" tIns="45711" rIns="91421" bIns="45711">
            <a:spAutoFit/>
          </a:bodyPr>
          <a:p>
            <a:pPr lvl="0" algn="ctr" eaLnBrk="1" hangingPunct="1">
              <a:buNone/>
            </a:pPr>
            <a:fld id="{9A0DB2DC-4C9A-4742-B13C-FB6460FD3503}" type="slidenum">
              <a:rPr lang="id-ID" altLang="zh-CN" sz="1400" b="1" dirty="0">
                <a:solidFill>
                  <a:schemeClr val="bg1"/>
                </a:solidFill>
                <a:latin typeface="微软雅黑" panose="020B0503020204020204" pitchFamily="34" charset="-122"/>
              </a:rPr>
            </a:fld>
            <a:endParaRPr lang="id-ID" altLang="zh-CN" sz="1400" b="1" dirty="0">
              <a:solidFill>
                <a:schemeClr val="bg1"/>
              </a:solidFill>
              <a:latin typeface="微软雅黑" panose="020B0503020204020204" pitchFamily="34" charset="-122"/>
            </a:endParaRPr>
          </a:p>
        </p:txBody>
      </p:sp>
      <p:sp>
        <p:nvSpPr>
          <p:cNvPr id="1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C7D0D575-0A80-4A29-B967-0B5781304A33}"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9"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D444084-CE8E-4FAF-AAD8-2917B08FDDBA}"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854199"/>
            <a:ext cx="9144000" cy="1655763"/>
          </a:xfrm>
        </p:spPr>
        <p:txBody>
          <a:bodyPr anchor="b">
            <a:normAutofit/>
          </a:bodyPr>
          <a:lstStyle>
            <a:lvl1pPr algn="ctr">
              <a:defRPr sz="7200" b="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15FBB89-38B1-4FBD-9F90-85571E52DBF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0FF7814-CC58-4D86-A2E3-41E5B761BCD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15FBB89-38B1-4FBD-9F90-85571E52DBF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0FF7814-CC58-4D86-A2E3-41E5B761BCD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5" name="标题 4"/>
          <p:cNvSpPr>
            <a:spLocks noGrp="1"/>
          </p:cNvSpPr>
          <p:nvPr>
            <p:ph type="title"/>
          </p:nvPr>
        </p:nvSpPr>
        <p:spPr>
          <a:xfrm>
            <a:off x="838200" y="2187443"/>
            <a:ext cx="10515600" cy="2483115"/>
          </a:xfrm>
        </p:spPr>
        <p:txBody>
          <a:bodyPr>
            <a:normAutofit/>
          </a:bodyPr>
          <a:lstStyle>
            <a:lvl1pPr algn="ctr">
              <a:defRPr sz="6000" b="0"/>
            </a:lvl1pPr>
          </a:lstStyle>
          <a:p>
            <a:r>
              <a:rPr lang="zh-CN" altLang="en-US" noProof="1"/>
              <a:t>单击此处编辑母版标题样式</a:t>
            </a:r>
            <a:endParaRPr lang="zh-CN" altLang="en-US" noProof="1"/>
          </a:p>
        </p:txBody>
      </p:sp>
      <p:sp>
        <p:nvSpPr>
          <p:cNvPr id="2" name="日期占位符 1"/>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15FBB89-38B1-4FBD-9F90-85571E52DBF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0FF7814-CC58-4D86-A2E3-41E5B761BCD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15FBB89-38B1-4FBD-9F90-85571E52DBF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0FF7814-CC58-4D86-A2E3-41E5B761BCD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615609"/>
            <a:ext cx="5157787"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615609"/>
            <a:ext cx="5183188"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15FBB89-38B1-4FBD-9F90-85571E52DBF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9" name="灯片编号占位符 8"/>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0FF7814-CC58-4D86-A2E3-41E5B761BCD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8500" y="2159000"/>
            <a:ext cx="5715000" cy="1382450"/>
          </a:xfrm>
        </p:spPr>
        <p:txBody>
          <a:bodyPr anchor="b">
            <a:normAutofit/>
          </a:bodyPr>
          <a:lstStyle>
            <a:lvl1pPr algn="ctr">
              <a:defRPr sz="8000" b="0">
                <a:solidFill>
                  <a:schemeClr val="tx1"/>
                </a:solidFill>
              </a:defRPr>
            </a:lvl1pPr>
          </a:lstStyle>
          <a:p>
            <a:r>
              <a:rPr lang="zh-CN" altLang="en-US" noProof="1"/>
              <a:t>单击此处编辑母版标题样式</a:t>
            </a:r>
            <a:endParaRPr lang="zh-CN" altLang="en-US" noProof="1"/>
          </a:p>
        </p:txBody>
      </p:sp>
      <p:sp>
        <p:nvSpPr>
          <p:cNvPr id="37" name="内容占位符 36"/>
          <p:cNvSpPr>
            <a:spLocks noGrp="1"/>
          </p:cNvSpPr>
          <p:nvPr>
            <p:ph sz="quarter" idx="13"/>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noProof="1"/>
              <a:t>单击此处编辑母版文本样式</a:t>
            </a:r>
            <a:endParaRPr lang="zh-CN" altLang="en-US" noProof="1"/>
          </a:p>
        </p:txBody>
      </p:sp>
      <p:sp>
        <p:nvSpPr>
          <p:cNvPr id="3" name="日期占位符 2"/>
          <p:cNvSpPr>
            <a:spLocks noGrp="1"/>
          </p:cNvSpPr>
          <p:nvPr>
            <p:ph type="dt" sz="half" idx="14"/>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15FBB89-38B1-4FBD-9F90-85571E52DBF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页脚占位符 3"/>
          <p:cNvSpPr>
            <a:spLocks noGrp="1"/>
          </p:cNvSpPr>
          <p:nvPr>
            <p:ph type="ftr" sz="quarter" idx="15"/>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灯片编号占位符 4"/>
          <p:cNvSpPr>
            <a:spLocks noGrp="1"/>
          </p:cNvSpPr>
          <p:nvPr>
            <p:ph type="sldNum" sz="quarter" idx="16"/>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0FF7814-CC58-4D86-A2E3-41E5B761BCD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15FBB89-38B1-4FBD-9F90-85571E52DBF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0FF7814-CC58-4D86-A2E3-41E5B761BCD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713673"/>
            <a:ext cx="4681654" cy="1428161"/>
          </a:xfrm>
        </p:spPr>
        <p:txBody>
          <a:bodyPr anchor="t">
            <a:normAutofit/>
          </a:bodyPr>
          <a:lstStyle>
            <a:lvl1pPr>
              <a:defRPr sz="36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5642517" y="713673"/>
            <a:ext cx="5711882" cy="54036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15FBB89-38B1-4FBD-9F90-85571E52DBF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0FF7814-CC58-4D86-A2E3-41E5B761BCD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44898" y="365125"/>
            <a:ext cx="908901" cy="5811838"/>
          </a:xfrm>
        </p:spPr>
        <p:txBody>
          <a:bodyPr vert="eaVert">
            <a:normAutofit/>
          </a:bodyPr>
          <a:lstStyle>
            <a:lvl1pPr>
              <a:defRPr sz="44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15FBB89-38B1-4FBD-9F90-85571E52DBF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0FF7814-CC58-4D86-A2E3-41E5B761BCD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713673"/>
            <a:ext cx="4681654" cy="1428161"/>
          </a:xfrm>
        </p:spPr>
        <p:txBody>
          <a:bodyPr anchor="t">
            <a:normAutofit/>
          </a:bodyPr>
          <a:lstStyle>
            <a:lvl1pPr>
              <a:defRPr sz="36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5642517" y="713673"/>
            <a:ext cx="5711882" cy="54036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79054EBD-A59E-49CC-B8D4-B4F2F19F16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22E4FE-9BF0-45C8-8E48-22E2F6FEE284}"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15FBB89-38B1-4FBD-9F90-85571E52DBF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6"/>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0FF7814-CC58-4D86-A2E3-41E5B761BCD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showMasterSp="0"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med" advClick="0" advTm="1000">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1F1F1"/>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D58F52A0-AAC5-44F0-9FDE-A11C3B094382}"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3"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EBBFDE81-1877-4495-BEF9-762968DDF048}"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rotWithShape="0">
          <a:gsLst>
            <a:gs pos="0">
              <a:srgbClr val="D7D9E1">
                <a:alpha val="100000"/>
              </a:srgbClr>
            </a:gs>
            <a:gs pos="25999">
              <a:srgbClr val="EBECF0">
                <a:alpha val="100000"/>
              </a:srgbClr>
            </a:gs>
            <a:gs pos="100000">
              <a:srgbClr val="FFFFFF">
                <a:alpha val="100000"/>
              </a:srgbClr>
            </a:gs>
          </a:gsLst>
          <a:lin ang="5400000" scaled="1"/>
          <a:tileRect/>
        </a:gradFill>
        <a:effectLst/>
      </p:bgPr>
    </p:bg>
    <p:spTree>
      <p:nvGrpSpPr>
        <p:cNvPr id="1" name=""/>
        <p:cNvGrpSpPr/>
        <p:nvPr/>
      </p:nvGrpSpPr>
      <p:grpSpPr>
        <a:xfrm>
          <a:off x="0" y="0"/>
          <a:ext cx="0" cy="0"/>
          <a:chOff x="0" y="0"/>
          <a:chExt cx="0" cy="0"/>
        </a:xfrm>
      </p:grpSpPr>
      <p:sp>
        <p:nvSpPr>
          <p:cNvPr id="8" name="Rectangle 9"/>
          <p:cNvSpPr/>
          <p:nvPr/>
        </p:nvSpPr>
        <p:spPr>
          <a:xfrm>
            <a:off x="11333163" y="322263"/>
            <a:ext cx="488950" cy="2873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12" name="Isosceles Triangle 10"/>
          <p:cNvSpPr/>
          <p:nvPr/>
        </p:nvSpPr>
        <p:spPr>
          <a:xfrm rot="10610802">
            <a:off x="11339513" y="422275"/>
            <a:ext cx="488950" cy="26193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33797" name="Slide Number Placeholder 5"/>
          <p:cNvSpPr txBox="1"/>
          <p:nvPr/>
        </p:nvSpPr>
        <p:spPr>
          <a:xfrm>
            <a:off x="11358563" y="273050"/>
            <a:ext cx="450850" cy="468313"/>
          </a:xfrm>
          <a:prstGeom prst="rect">
            <a:avLst/>
          </a:prstGeom>
          <a:noFill/>
          <a:ln w="9525">
            <a:noFill/>
          </a:ln>
        </p:spPr>
        <p:txBody>
          <a:bodyPr lIns="0" tIns="0" rIns="0" bIns="60945" anchor="ctr" anchorCtr="0"/>
          <a:p>
            <a:pPr lvl="0" algn="ctr" eaLnBrk="1" hangingPunct="1">
              <a:buNone/>
            </a:pPr>
            <a:fld id="{9A0DB2DC-4C9A-4742-B13C-FB6460FD3503}" type="slidenum">
              <a:rPr lang="en-US" altLang="zh-CN" sz="1300" dirty="0">
                <a:solidFill>
                  <a:schemeClr val="bg1"/>
                </a:solidFill>
                <a:latin typeface="Arial" panose="020B0604020202020204" pitchFamily="34" charset="0"/>
              </a:rPr>
            </a:fld>
            <a:endParaRPr lang="en-US" altLang="zh-CN" sz="1300" dirty="0">
              <a:solidFill>
                <a:schemeClr val="bg1"/>
              </a:solidFill>
              <a:latin typeface="Arial" panose="020B0604020202020204" pitchFamily="34" charset="0"/>
            </a:endParaRPr>
          </a:p>
        </p:txBody>
      </p:sp>
      <p:grpSp>
        <p:nvGrpSpPr>
          <p:cNvPr id="33798" name="Group 5"/>
          <p:cNvGrpSpPr/>
          <p:nvPr userDrawn="1"/>
        </p:nvGrpSpPr>
        <p:grpSpPr>
          <a:xfrm>
            <a:off x="463550" y="6308725"/>
            <a:ext cx="298450" cy="295275"/>
            <a:chOff x="4328868" y="5502988"/>
            <a:chExt cx="500307" cy="493774"/>
          </a:xfrm>
        </p:grpSpPr>
        <p:sp>
          <p:nvSpPr>
            <p:cNvPr id="33808" name="Freeform 7">
              <a:hlinkClick r:id="" action="ppaction://hlinkshowjump?jump=previousslide"/>
            </p:cNvPr>
            <p:cNvSpPr/>
            <p:nvPr/>
          </p:nvSpPr>
          <p:spPr>
            <a:xfrm>
              <a:off x="4520475" y="5648997"/>
              <a:ext cx="117093" cy="201757"/>
            </a:xfrm>
            <a:custGeom>
              <a:avLst/>
              <a:gdLst/>
              <a:ahLst/>
              <a:cxnLst>
                <a:cxn ang="0">
                  <a:pos x="114889" y="21340"/>
                </a:cxn>
                <a:cxn ang="0">
                  <a:pos x="36092" y="100879"/>
                </a:cxn>
                <a:cxn ang="0">
                  <a:pos x="114889" y="180140"/>
                </a:cxn>
                <a:cxn ang="0">
                  <a:pos x="117093" y="184852"/>
                </a:cxn>
                <a:cxn ang="0">
                  <a:pos x="114889" y="189563"/>
                </a:cxn>
                <a:cxn ang="0">
                  <a:pos x="104970" y="199540"/>
                </a:cxn>
                <a:cxn ang="0">
                  <a:pos x="100287" y="201757"/>
                </a:cxn>
                <a:cxn ang="0">
                  <a:pos x="95603" y="199540"/>
                </a:cxn>
                <a:cxn ang="0">
                  <a:pos x="2204" y="105590"/>
                </a:cxn>
                <a:cxn ang="0">
                  <a:pos x="0" y="100879"/>
                </a:cxn>
                <a:cxn ang="0">
                  <a:pos x="2204" y="96167"/>
                </a:cxn>
                <a:cxn ang="0">
                  <a:pos x="95603" y="1940"/>
                </a:cxn>
                <a:cxn ang="0">
                  <a:pos x="100287" y="0"/>
                </a:cxn>
                <a:cxn ang="0">
                  <a:pos x="104970" y="1940"/>
                </a:cxn>
                <a:cxn ang="0">
                  <a:pos x="114889" y="12194"/>
                </a:cxn>
                <a:cxn ang="0">
                  <a:pos x="117093" y="16628"/>
                </a:cxn>
                <a:cxn ang="0">
                  <a:pos x="114889" y="21340"/>
                </a:cxn>
              </a:cxnLst>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08080">
                <a:alpha val="100000"/>
              </a:srgbClr>
            </a:solidFill>
            <a:ln w="9525">
              <a:noFill/>
            </a:ln>
          </p:spPr>
          <p:txBody>
            <a:bodyPr/>
            <a:p>
              <a:endParaRPr lang="zh-CN" altLang="en-US"/>
            </a:p>
          </p:txBody>
        </p:sp>
        <p:sp>
          <p:nvSpPr>
            <p:cNvPr id="33809" name="Freeform 8">
              <a:hlinkClick r:id="" action="ppaction://hlinkshowjump?jump=previousslide"/>
            </p:cNvPr>
            <p:cNvSpPr>
              <a:spLocks noEditPoints="1"/>
            </p:cNvSpPr>
            <p:nvPr/>
          </p:nvSpPr>
          <p:spPr>
            <a:xfrm>
              <a:off x="4328868" y="5502988"/>
              <a:ext cx="500307" cy="493774"/>
            </a:xfrm>
            <a:custGeom>
              <a:avLst/>
              <a:gdLst/>
              <a:ahLst/>
              <a:cxnLst>
                <a:cxn ang="0">
                  <a:pos x="427978" y="20725"/>
                </a:cxn>
                <a:cxn ang="0">
                  <a:pos x="479590" y="72539"/>
                </a:cxn>
                <a:cxn ang="0">
                  <a:pos x="479590" y="421235"/>
                </a:cxn>
                <a:cxn ang="0">
                  <a:pos x="427978" y="473049"/>
                </a:cxn>
                <a:cxn ang="0">
                  <a:pos x="72329" y="473049"/>
                </a:cxn>
                <a:cxn ang="0">
                  <a:pos x="20536" y="421235"/>
                </a:cxn>
                <a:cxn ang="0">
                  <a:pos x="20536" y="72539"/>
                </a:cxn>
                <a:cxn ang="0">
                  <a:pos x="72329" y="20725"/>
                </a:cxn>
                <a:cxn ang="0">
                  <a:pos x="427978" y="20725"/>
                </a:cxn>
                <a:cxn ang="0">
                  <a:pos x="427978" y="0"/>
                </a:cxn>
                <a:cxn ang="0">
                  <a:pos x="72329" y="0"/>
                </a:cxn>
                <a:cxn ang="0">
                  <a:pos x="0" y="72539"/>
                </a:cxn>
                <a:cxn ang="0">
                  <a:pos x="0" y="421235"/>
                </a:cxn>
                <a:cxn ang="0">
                  <a:pos x="72329" y="493774"/>
                </a:cxn>
                <a:cxn ang="0">
                  <a:pos x="427978" y="493774"/>
                </a:cxn>
                <a:cxn ang="0">
                  <a:pos x="500307" y="421235"/>
                </a:cxn>
                <a:cxn ang="0">
                  <a:pos x="500307" y="72539"/>
                </a:cxn>
                <a:cxn ang="0">
                  <a:pos x="427978" y="0"/>
                </a:cxn>
              </a:cxnLst>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08080">
                <a:alpha val="100000"/>
              </a:srgbClr>
            </a:solidFill>
            <a:ln w="9525">
              <a:noFill/>
            </a:ln>
          </p:spPr>
          <p:txBody>
            <a:bodyPr/>
            <a:p>
              <a:endParaRPr lang="zh-CN" altLang="en-US"/>
            </a:p>
          </p:txBody>
        </p:sp>
      </p:grpSp>
      <p:grpSp>
        <p:nvGrpSpPr>
          <p:cNvPr id="33799" name="Group 9"/>
          <p:cNvGrpSpPr/>
          <p:nvPr userDrawn="1"/>
        </p:nvGrpSpPr>
        <p:grpSpPr>
          <a:xfrm flipH="1">
            <a:off x="1244600" y="6308725"/>
            <a:ext cx="298450" cy="295275"/>
            <a:chOff x="4328868" y="5502988"/>
            <a:chExt cx="500307" cy="493774"/>
          </a:xfrm>
        </p:grpSpPr>
        <p:sp>
          <p:nvSpPr>
            <p:cNvPr id="33806" name="Freeform 10">
              <a:hlinkClick r:id="" action="ppaction://hlinkshowjump?jump=nextslide"/>
            </p:cNvPr>
            <p:cNvSpPr/>
            <p:nvPr/>
          </p:nvSpPr>
          <p:spPr>
            <a:xfrm>
              <a:off x="4520475" y="5648997"/>
              <a:ext cx="117093" cy="201757"/>
            </a:xfrm>
            <a:custGeom>
              <a:avLst/>
              <a:gdLst/>
              <a:ahLst/>
              <a:cxnLst>
                <a:cxn ang="0">
                  <a:pos x="114889" y="21340"/>
                </a:cxn>
                <a:cxn ang="0">
                  <a:pos x="36092" y="100879"/>
                </a:cxn>
                <a:cxn ang="0">
                  <a:pos x="114889" y="180140"/>
                </a:cxn>
                <a:cxn ang="0">
                  <a:pos x="117093" y="184852"/>
                </a:cxn>
                <a:cxn ang="0">
                  <a:pos x="114889" y="189563"/>
                </a:cxn>
                <a:cxn ang="0">
                  <a:pos x="104970" y="199540"/>
                </a:cxn>
                <a:cxn ang="0">
                  <a:pos x="100287" y="201757"/>
                </a:cxn>
                <a:cxn ang="0">
                  <a:pos x="95603" y="199540"/>
                </a:cxn>
                <a:cxn ang="0">
                  <a:pos x="2204" y="105590"/>
                </a:cxn>
                <a:cxn ang="0">
                  <a:pos x="0" y="100879"/>
                </a:cxn>
                <a:cxn ang="0">
                  <a:pos x="2204" y="96167"/>
                </a:cxn>
                <a:cxn ang="0">
                  <a:pos x="95603" y="1940"/>
                </a:cxn>
                <a:cxn ang="0">
                  <a:pos x="100287" y="0"/>
                </a:cxn>
                <a:cxn ang="0">
                  <a:pos x="104970" y="1940"/>
                </a:cxn>
                <a:cxn ang="0">
                  <a:pos x="114889" y="12194"/>
                </a:cxn>
                <a:cxn ang="0">
                  <a:pos x="117093" y="16628"/>
                </a:cxn>
                <a:cxn ang="0">
                  <a:pos x="114889" y="21340"/>
                </a:cxn>
              </a:cxnLst>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08080">
                <a:alpha val="100000"/>
              </a:srgbClr>
            </a:solidFill>
            <a:ln w="9525">
              <a:noFill/>
            </a:ln>
          </p:spPr>
          <p:txBody>
            <a:bodyPr/>
            <a:p>
              <a:endParaRPr lang="zh-CN" altLang="en-US"/>
            </a:p>
          </p:txBody>
        </p:sp>
        <p:sp>
          <p:nvSpPr>
            <p:cNvPr id="33807" name="Freeform 11">
              <a:hlinkClick r:id="" action="ppaction://hlinkshowjump?jump=nextslide"/>
            </p:cNvPr>
            <p:cNvSpPr>
              <a:spLocks noEditPoints="1"/>
            </p:cNvSpPr>
            <p:nvPr/>
          </p:nvSpPr>
          <p:spPr>
            <a:xfrm>
              <a:off x="4328868" y="5502988"/>
              <a:ext cx="500307" cy="493774"/>
            </a:xfrm>
            <a:custGeom>
              <a:avLst/>
              <a:gdLst/>
              <a:ahLst/>
              <a:cxnLst>
                <a:cxn ang="0">
                  <a:pos x="427978" y="20725"/>
                </a:cxn>
                <a:cxn ang="0">
                  <a:pos x="479590" y="72539"/>
                </a:cxn>
                <a:cxn ang="0">
                  <a:pos x="479590" y="421235"/>
                </a:cxn>
                <a:cxn ang="0">
                  <a:pos x="427978" y="473049"/>
                </a:cxn>
                <a:cxn ang="0">
                  <a:pos x="72329" y="473049"/>
                </a:cxn>
                <a:cxn ang="0">
                  <a:pos x="20536" y="421235"/>
                </a:cxn>
                <a:cxn ang="0">
                  <a:pos x="20536" y="72539"/>
                </a:cxn>
                <a:cxn ang="0">
                  <a:pos x="72329" y="20725"/>
                </a:cxn>
                <a:cxn ang="0">
                  <a:pos x="427978" y="20725"/>
                </a:cxn>
                <a:cxn ang="0">
                  <a:pos x="427978" y="0"/>
                </a:cxn>
                <a:cxn ang="0">
                  <a:pos x="72329" y="0"/>
                </a:cxn>
                <a:cxn ang="0">
                  <a:pos x="0" y="72539"/>
                </a:cxn>
                <a:cxn ang="0">
                  <a:pos x="0" y="421235"/>
                </a:cxn>
                <a:cxn ang="0">
                  <a:pos x="72329" y="493774"/>
                </a:cxn>
                <a:cxn ang="0">
                  <a:pos x="427978" y="493774"/>
                </a:cxn>
                <a:cxn ang="0">
                  <a:pos x="500307" y="421235"/>
                </a:cxn>
                <a:cxn ang="0">
                  <a:pos x="500307" y="72539"/>
                </a:cxn>
                <a:cxn ang="0">
                  <a:pos x="427978" y="0"/>
                </a:cxn>
              </a:cxnLst>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08080">
                <a:alpha val="100000"/>
              </a:srgbClr>
            </a:solidFill>
            <a:ln w="9525">
              <a:noFill/>
            </a:ln>
          </p:spPr>
          <p:txBody>
            <a:bodyPr/>
            <a:p>
              <a:endParaRPr lang="zh-CN" altLang="en-US"/>
            </a:p>
          </p:txBody>
        </p:sp>
      </p:grpSp>
      <p:cxnSp>
        <p:nvCxnSpPr>
          <p:cNvPr id="20" name="Straight Connector 3"/>
          <p:cNvCxnSpPr/>
          <p:nvPr/>
        </p:nvCxnSpPr>
        <p:spPr>
          <a:xfrm>
            <a:off x="736600" y="6461125"/>
            <a:ext cx="508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42C9503E-FA25-482F-8891-0AB804582AB8}"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22"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23"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EA057C4-2851-494E-B325-C5356DC3139C}"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内页-1">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p:nvCxnSpPr>
        <p:spPr>
          <a:xfrm>
            <a:off x="1622425" y="741363"/>
            <a:ext cx="105695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文本框 5"/>
          <p:cNvSpPr txBox="1">
            <a:spLocks noChangeArrowheads="1"/>
          </p:cNvSpPr>
          <p:nvPr/>
        </p:nvSpPr>
        <p:spPr bwMode="auto">
          <a:xfrm>
            <a:off x="10144125" y="168275"/>
            <a:ext cx="1736725" cy="427038"/>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rPr>
              <a:t>YOUR LOGO</a:t>
            </a:r>
            <a:endParaRPr kumimoji="0" lang="zh-CN" altLang="en-US" sz="2000" b="1" i="0" u="none" strike="noStrike" kern="1200" cap="none" spc="0" normalizeH="0" baseline="0" noProof="0">
              <a:ln>
                <a:noFill/>
              </a:ln>
              <a:solidFill>
                <a:srgbClr val="404040"/>
              </a:solidFill>
              <a:effectLst/>
              <a:uLnTx/>
              <a:uFillTx/>
              <a:latin typeface="Arial" panose="020B0604020202020204" pitchFamily="34" charset="0"/>
              <a:ea typeface="微软雅黑" panose="020B0503020204020204" pitchFamily="34" charset="-122"/>
              <a:cs typeface="+mn-cs"/>
            </a:endParaRPr>
          </a:p>
        </p:txBody>
      </p:sp>
      <p:sp>
        <p:nvSpPr>
          <p:cNvPr id="13" name="矩形 12"/>
          <p:cNvSpPr/>
          <p:nvPr/>
        </p:nvSpPr>
        <p:spPr>
          <a:xfrm>
            <a:off x="1622425" y="119063"/>
            <a:ext cx="3473450" cy="666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rPr>
              <a:t>请输入您的标题</a:t>
            </a:r>
            <a:endParaRPr kumimoji="0" lang="zh-CN" altLang="en-US" sz="2800" b="1"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14" name="矩形 13"/>
          <p:cNvSpPr/>
          <p:nvPr/>
        </p:nvSpPr>
        <p:spPr>
          <a:xfrm>
            <a:off x="0" y="165100"/>
            <a:ext cx="1200150" cy="576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lt1"/>
              </a:solidFill>
              <a:effectLst/>
              <a:uLnTx/>
              <a:uFillTx/>
              <a:latin typeface="+mn-lt"/>
              <a:ea typeface="+mn-ea"/>
              <a:cs typeface="+mn-cs"/>
            </a:endParaRPr>
          </a:p>
        </p:txBody>
      </p:sp>
      <p:sp>
        <p:nvSpPr>
          <p:cNvPr id="15"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48D91A54-F53C-4754-9E06-29F7101B7487}"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6"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7"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7E67FFC-6BE1-4F6F-B4E9-DC74178B30C8}"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Default Slide">
    <p:bg>
      <p:bgPr>
        <a:solidFill>
          <a:schemeClr val="bg1"/>
        </a:solidFill>
        <a:effectLst/>
      </p:bgPr>
    </p:bg>
    <p:spTree>
      <p:nvGrpSpPr>
        <p:cNvPr id="1" name=""/>
        <p:cNvGrpSpPr/>
        <p:nvPr/>
      </p:nvGrpSpPr>
      <p:grpSpPr>
        <a:xfrm>
          <a:off x="0" y="0"/>
          <a:ext cx="0" cy="0"/>
          <a:chOff x="0" y="0"/>
          <a:chExt cx="0" cy="0"/>
        </a:xfrm>
      </p:grpSpPr>
      <p:sp>
        <p:nvSpPr>
          <p:cNvPr id="35843" name="Freeform 30"/>
          <p:cNvSpPr/>
          <p:nvPr/>
        </p:nvSpPr>
        <p:spPr>
          <a:xfrm>
            <a:off x="10931525" y="6481763"/>
            <a:ext cx="174625" cy="177800"/>
          </a:xfrm>
          <a:custGeom>
            <a:avLst/>
            <a:gdLst/>
            <a:ahLst/>
            <a:cxnLst>
              <a:cxn ang="0">
                <a:pos x="87313" y="0"/>
              </a:cxn>
              <a:cxn ang="0">
                <a:pos x="87313" y="0"/>
              </a:cxn>
              <a:cxn ang="0">
                <a:pos x="0" y="86942"/>
              </a:cxn>
              <a:cxn ang="0">
                <a:pos x="87313" y="177408"/>
              </a:cxn>
              <a:cxn ang="0">
                <a:pos x="174232" y="86942"/>
              </a:cxn>
              <a:cxn ang="0">
                <a:pos x="87313" y="0"/>
              </a:cxn>
            </a:cxnLst>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tx2">
              <a:alpha val="100000"/>
            </a:schemeClr>
          </a:solidFill>
          <a:ln w="9525">
            <a:noFill/>
          </a:ln>
        </p:spPr>
        <p:txBody>
          <a:bodyPr/>
          <a:p>
            <a:endParaRPr lang="zh-CN" altLang="en-US"/>
          </a:p>
        </p:txBody>
      </p:sp>
      <p:sp>
        <p:nvSpPr>
          <p:cNvPr id="35844" name="Freeform 38"/>
          <p:cNvSpPr/>
          <p:nvPr/>
        </p:nvSpPr>
        <p:spPr>
          <a:xfrm>
            <a:off x="10982325" y="6519863"/>
            <a:ext cx="61913" cy="107950"/>
          </a:xfrm>
          <a:custGeom>
            <a:avLst/>
            <a:gdLst/>
            <a:ahLst/>
            <a:cxnLst>
              <a:cxn ang="0">
                <a:pos x="57723" y="95332"/>
              </a:cxn>
              <a:cxn ang="0">
                <a:pos x="57723" y="95332"/>
              </a:cxn>
              <a:cxn ang="0">
                <a:pos x="57723" y="107483"/>
              </a:cxn>
              <a:cxn ang="0">
                <a:pos x="45155" y="107483"/>
              </a:cxn>
              <a:cxn ang="0">
                <a:pos x="0" y="62153"/>
              </a:cxn>
              <a:cxn ang="0">
                <a:pos x="0" y="50003"/>
              </a:cxn>
              <a:cxn ang="0">
                <a:pos x="45155" y="4206"/>
              </a:cxn>
              <a:cxn ang="0">
                <a:pos x="57723" y="4206"/>
              </a:cxn>
              <a:cxn ang="0">
                <a:pos x="57723" y="16356"/>
              </a:cxn>
              <a:cxn ang="0">
                <a:pos x="20482" y="53741"/>
              </a:cxn>
              <a:cxn ang="0">
                <a:pos x="57723" y="95332"/>
              </a:cxn>
            </a:cxnLst>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alpha val="100000"/>
            </a:schemeClr>
          </a:solidFill>
          <a:ln w="9525">
            <a:noFill/>
          </a:ln>
        </p:spPr>
        <p:txBody>
          <a:bodyPr/>
          <a:p>
            <a:endParaRPr lang="zh-CN" altLang="en-US"/>
          </a:p>
        </p:txBody>
      </p:sp>
      <p:sp>
        <p:nvSpPr>
          <p:cNvPr id="35845" name="Freeform 30"/>
          <p:cNvSpPr/>
          <p:nvPr/>
        </p:nvSpPr>
        <p:spPr>
          <a:xfrm>
            <a:off x="11139488" y="6481763"/>
            <a:ext cx="174625" cy="177800"/>
          </a:xfrm>
          <a:custGeom>
            <a:avLst/>
            <a:gdLst/>
            <a:ahLst/>
            <a:cxnLst>
              <a:cxn ang="0">
                <a:pos x="87313" y="0"/>
              </a:cxn>
              <a:cxn ang="0">
                <a:pos x="87313" y="0"/>
              </a:cxn>
              <a:cxn ang="0">
                <a:pos x="0" y="86942"/>
              </a:cxn>
              <a:cxn ang="0">
                <a:pos x="87313" y="177408"/>
              </a:cxn>
              <a:cxn ang="0">
                <a:pos x="174232" y="86942"/>
              </a:cxn>
              <a:cxn ang="0">
                <a:pos x="87313" y="0"/>
              </a:cxn>
            </a:cxnLst>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tx2">
              <a:alpha val="100000"/>
            </a:schemeClr>
          </a:solidFill>
          <a:ln w="9525">
            <a:noFill/>
          </a:ln>
        </p:spPr>
        <p:txBody>
          <a:bodyPr/>
          <a:p>
            <a:endParaRPr lang="zh-CN" altLang="en-US"/>
          </a:p>
        </p:txBody>
      </p:sp>
      <p:sp>
        <p:nvSpPr>
          <p:cNvPr id="35846" name="Freeform 38"/>
          <p:cNvSpPr/>
          <p:nvPr/>
        </p:nvSpPr>
        <p:spPr>
          <a:xfrm flipH="1">
            <a:off x="11185525" y="6519863"/>
            <a:ext cx="61913" cy="107950"/>
          </a:xfrm>
          <a:custGeom>
            <a:avLst/>
            <a:gdLst/>
            <a:ahLst/>
            <a:cxnLst>
              <a:cxn ang="0">
                <a:pos x="57723" y="95332"/>
              </a:cxn>
              <a:cxn ang="0">
                <a:pos x="57723" y="95332"/>
              </a:cxn>
              <a:cxn ang="0">
                <a:pos x="57723" y="107483"/>
              </a:cxn>
              <a:cxn ang="0">
                <a:pos x="45155" y="107483"/>
              </a:cxn>
              <a:cxn ang="0">
                <a:pos x="0" y="62153"/>
              </a:cxn>
              <a:cxn ang="0">
                <a:pos x="0" y="50003"/>
              </a:cxn>
              <a:cxn ang="0">
                <a:pos x="45155" y="4206"/>
              </a:cxn>
              <a:cxn ang="0">
                <a:pos x="57723" y="4206"/>
              </a:cxn>
              <a:cxn ang="0">
                <a:pos x="57723" y="16356"/>
              </a:cxn>
              <a:cxn ang="0">
                <a:pos x="20482" y="53741"/>
              </a:cxn>
              <a:cxn ang="0">
                <a:pos x="57723" y="95332"/>
              </a:cxn>
            </a:cxnLst>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alpha val="100000"/>
            </a:schemeClr>
          </a:solidFill>
          <a:ln w="9525">
            <a:noFill/>
          </a:ln>
        </p:spPr>
        <p:txBody>
          <a:bodyPr/>
          <a:p>
            <a:endParaRPr lang="zh-CN" altLang="en-US"/>
          </a:p>
        </p:txBody>
      </p:sp>
      <p:sp>
        <p:nvSpPr>
          <p:cNvPr id="15" name="Teardrop 13"/>
          <p:cNvSpPr/>
          <p:nvPr/>
        </p:nvSpPr>
        <p:spPr>
          <a:xfrm>
            <a:off x="11541125" y="406400"/>
            <a:ext cx="357188" cy="355600"/>
          </a:xfrm>
          <a:prstGeom prst="teardrop">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900" b="0" i="0" u="none" strike="noStrike" kern="1200" cap="none" spc="0" normalizeH="0" baseline="0" noProof="1">
              <a:ln>
                <a:noFill/>
              </a:ln>
              <a:solidFill>
                <a:schemeClr val="lt1"/>
              </a:solidFill>
              <a:effectLst/>
              <a:uLnTx/>
              <a:uFillTx/>
              <a:latin typeface="+mn-ea"/>
              <a:ea typeface="+mn-ea"/>
              <a:cs typeface="+mn-cs"/>
            </a:endParaRPr>
          </a:p>
        </p:txBody>
      </p:sp>
      <p:sp>
        <p:nvSpPr>
          <p:cNvPr id="35848" name="TextBox 14"/>
          <p:cNvSpPr txBox="1"/>
          <p:nvPr/>
        </p:nvSpPr>
        <p:spPr>
          <a:xfrm>
            <a:off x="11528425" y="409575"/>
            <a:ext cx="401638" cy="306388"/>
          </a:xfrm>
          <a:prstGeom prst="rect">
            <a:avLst/>
          </a:prstGeom>
          <a:noFill/>
          <a:ln w="9525">
            <a:noFill/>
          </a:ln>
        </p:spPr>
        <p:txBody>
          <a:bodyPr wrap="none" lIns="91421" tIns="45711" rIns="91421" bIns="45711">
            <a:spAutoFit/>
          </a:bodyPr>
          <a:p>
            <a:pPr lvl="0" algn="ctr" eaLnBrk="1" hangingPunct="1">
              <a:buNone/>
            </a:pPr>
            <a:fld id="{9A0DB2DC-4C9A-4742-B13C-FB6460FD3503}" type="slidenum">
              <a:rPr lang="id-ID" altLang="zh-CN" sz="1400" b="1" dirty="0">
                <a:solidFill>
                  <a:schemeClr val="bg1"/>
                </a:solidFill>
                <a:latin typeface="微软雅黑" panose="020B0503020204020204" pitchFamily="34" charset="-122"/>
              </a:rPr>
            </a:fld>
            <a:endParaRPr lang="id-ID" altLang="zh-CN" sz="1400" b="1" dirty="0">
              <a:solidFill>
                <a:schemeClr val="bg1"/>
              </a:solidFill>
              <a:latin typeface="微软雅黑" panose="020B0503020204020204" pitchFamily="34" charset="-122"/>
            </a:endParaRPr>
          </a:p>
        </p:txBody>
      </p:sp>
      <p:sp>
        <p:nvSpPr>
          <p:cNvPr id="1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0484D292-4A62-41A0-B876-99B80FA889EF}"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9"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C31F6E3-6689-4C1A-9981-B04AF5507B7B}"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44898" y="365125"/>
            <a:ext cx="908901" cy="5811838"/>
          </a:xfrm>
        </p:spPr>
        <p:txBody>
          <a:bodyPr vert="eaVert">
            <a:normAutofit/>
          </a:bodyPr>
          <a:lstStyle>
            <a:lvl1pPr>
              <a:defRPr sz="44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79054EBD-A59E-49CC-B8D4-B4F2F19F16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022E4FE-9BF0-45C8-8E48-22E2F6FEE284}"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med" advClick="0" advTm="100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3.xml"/><Relationship Id="rId17" Type="http://schemas.openxmlformats.org/officeDocument/2006/relationships/tags" Target="../tags/tag2.xml"/><Relationship Id="rId16" Type="http://schemas.openxmlformats.org/officeDocument/2006/relationships/tags" Target="../tags/tag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1" Type="http://schemas.openxmlformats.org/officeDocument/2006/relationships/theme" Target="../theme/theme2.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9" Type="http://schemas.openxmlformats.org/officeDocument/2006/relationships/theme" Target="../theme/theme3.xml"/><Relationship Id="rId18" Type="http://schemas.openxmlformats.org/officeDocument/2006/relationships/tags" Target="../tags/tag6.xml"/><Relationship Id="rId17" Type="http://schemas.openxmlformats.org/officeDocument/2006/relationships/tags" Target="../tags/tag5.xml"/><Relationship Id="rId16" Type="http://schemas.openxmlformats.org/officeDocument/2006/relationships/tags" Target="../tags/tag4.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9" Type="http://schemas.openxmlformats.org/officeDocument/2006/relationships/theme" Target="../theme/theme4.xml"/><Relationship Id="rId18" Type="http://schemas.openxmlformats.org/officeDocument/2006/relationships/tags" Target="../tags/tag9.xml"/><Relationship Id="rId17" Type="http://schemas.openxmlformats.org/officeDocument/2006/relationships/tags" Target="../tags/tag8.xml"/><Relationship Id="rId16" Type="http://schemas.openxmlformats.org/officeDocument/2006/relationships/tags" Target="../tags/tag7.xml"/><Relationship Id="rId15" Type="http://schemas.openxmlformats.org/officeDocument/2006/relationships/slideLayout" Target="../slideLayouts/slideLayout55.xml"/><Relationship Id="rId14" Type="http://schemas.openxmlformats.org/officeDocument/2006/relationships/slideLayout" Target="../slideLayouts/slideLayout54.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9" Type="http://schemas.openxmlformats.org/officeDocument/2006/relationships/theme" Target="../theme/theme5.xml"/><Relationship Id="rId18" Type="http://schemas.openxmlformats.org/officeDocument/2006/relationships/tags" Target="../tags/tag12.xml"/><Relationship Id="rId17" Type="http://schemas.openxmlformats.org/officeDocument/2006/relationships/tags" Target="../tags/tag11.xml"/><Relationship Id="rId16" Type="http://schemas.openxmlformats.org/officeDocument/2006/relationships/tags" Target="../tags/tag10.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9.xml"/><Relationship Id="rId8" Type="http://schemas.openxmlformats.org/officeDocument/2006/relationships/slideLayout" Target="../slideLayouts/slideLayout78.xml"/><Relationship Id="rId7" Type="http://schemas.openxmlformats.org/officeDocument/2006/relationships/slideLayout" Target="../slideLayouts/slideLayout77.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3" Type="http://schemas.openxmlformats.org/officeDocument/2006/relationships/slideLayout" Target="../slideLayouts/slideLayout73.xml"/><Relationship Id="rId2" Type="http://schemas.openxmlformats.org/officeDocument/2006/relationships/slideLayout" Target="../slideLayouts/slideLayout72.xml"/><Relationship Id="rId19" Type="http://schemas.openxmlformats.org/officeDocument/2006/relationships/theme" Target="../theme/theme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slideLayout" Target="../slideLayouts/slideLayout85.xml"/><Relationship Id="rId14" Type="http://schemas.openxmlformats.org/officeDocument/2006/relationships/slideLayout" Target="../slideLayouts/slideLayout84.xml"/><Relationship Id="rId13" Type="http://schemas.openxmlformats.org/officeDocument/2006/relationships/slideLayout" Target="../slideLayouts/slideLayout83.xml"/><Relationship Id="rId12" Type="http://schemas.openxmlformats.org/officeDocument/2006/relationships/slideLayout" Target="../slideLayouts/slideLayout82.xml"/><Relationship Id="rId11" Type="http://schemas.openxmlformats.org/officeDocument/2006/relationships/slideLayout" Target="../slideLayouts/slideLayout81.xml"/><Relationship Id="rId10" Type="http://schemas.openxmlformats.org/officeDocument/2006/relationships/slideLayout" Target="../slideLayouts/slideLayout80.xml"/><Relationship Id="rId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1"/>
          </p:cNvSpPr>
          <p:nvPr>
            <p:ph type="title"/>
            <p:custDataLst>
              <p:tags r:id="rId16"/>
            </p:custDataLst>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17"/>
            </p:custDataLst>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79054EBD-A59E-49CC-B8D4-B4F2F19F16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ctr">
              <a:defRPr sz="1200" noProof="1" dirty="0">
                <a:solidFill>
                  <a:srgbClr val="7F7F7F"/>
                </a:solidFill>
                <a:latin typeface="黑体" panose="02010609060101010101" pitchFamily="49" charset="-122"/>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F022E4FE-9BF0-45C8-8E48-22E2F6FEE284}"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
        <p:nvSpPr>
          <p:cNvPr id="2"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advClick="0" advTm="1000">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ransition spd="med" advClick="0" advTm="1000">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1"/>
          </p:cNvSpPr>
          <p:nvPr>
            <p:ph type="title"/>
            <p:custDataLst>
              <p:tags r:id="rId16"/>
            </p:custDataLst>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17"/>
            </p:custDataLst>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672A92F6-7EE7-46F9-93C0-5B706A38DFE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ctr">
              <a:defRPr sz="1200" noProof="1" dirty="0">
                <a:solidFill>
                  <a:srgbClr val="7F7F7F"/>
                </a:solidFill>
                <a:latin typeface="黑体" panose="02010609060101010101" pitchFamily="49" charset="-122"/>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023E47A-9360-4074-8CB6-4521CF57768D}"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
        <p:nvSpPr>
          <p:cNvPr id="2"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ransition spd="med" advClick="0" advTm="1000">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占位符 1"/>
          <p:cNvSpPr>
            <a:spLocks noGrp="1"/>
          </p:cNvSpPr>
          <p:nvPr>
            <p:ph type="title"/>
            <p:custDataLst>
              <p:tags r:id="rId16"/>
            </p:custDataLst>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p:custDataLst>
              <p:tags r:id="rId17"/>
            </p:custDataLst>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7ABF65A-1BF4-4BCF-A4C1-4D59D0D1E636}"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ctr">
              <a:defRPr sz="1200" noProof="1" dirty="0">
                <a:solidFill>
                  <a:srgbClr val="7F7F7F"/>
                </a:solidFill>
                <a:latin typeface="黑体" panose="02010609060101010101" pitchFamily="49" charset="-122"/>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39F94A-8D66-4682-8158-14293F6EC9D5}"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
        <p:nvSpPr>
          <p:cNvPr id="2"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transition spd="med" advClick="0" advTm="1000">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1"/>
          </p:cNvSpPr>
          <p:nvPr>
            <p:ph type="title"/>
            <p:custDataLst>
              <p:tags r:id="rId16"/>
            </p:custDataLst>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p:custDataLst>
              <p:tags r:id="rId17"/>
            </p:custDataLst>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0EA0C78D-7306-4550-BAB8-DBCED96A3881}"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ctr">
              <a:defRPr sz="1200" noProof="1" dirty="0">
                <a:solidFill>
                  <a:srgbClr val="7F7F7F"/>
                </a:solidFill>
                <a:latin typeface="黑体" panose="02010609060101010101" pitchFamily="49" charset="-122"/>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F057D66F-3FBF-4448-BFA0-36D9495312E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
        <p:nvSpPr>
          <p:cNvPr id="2"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transition spd="med" advClick="0" advTm="1000">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标题占位符 1"/>
          <p:cNvSpPr>
            <a:spLocks noGrp="1"/>
          </p:cNvSpPr>
          <p:nvPr>
            <p:ph type="title"/>
            <p:custDataLst>
              <p:tags r:id="rId16"/>
            </p:custDataLst>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3" name="文本占位符 2"/>
          <p:cNvSpPr>
            <a:spLocks noGrp="1"/>
          </p:cNvSpPr>
          <p:nvPr>
            <p:ph type="body"/>
            <p:custDataLst>
              <p:tags r:id="rId17"/>
            </p:custDataLst>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fld id="{215FBB89-38B1-4FBD-9F90-85571E52DBF5}" type="datetimeFigureOut">
              <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1200" noProof="1">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ctr">
              <a:defRPr sz="1200" noProof="1" dirty="0">
                <a:solidFill>
                  <a:srgbClr val="7F7F7F"/>
                </a:solidFill>
                <a:latin typeface="黑体" panose="02010609060101010101" pitchFamily="49" charset="-122"/>
                <a:ea typeface="黑体" panose="020106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50FF7814-CC58-4D86-A2E3-41E5B761BCD0}" type="slidenum">
              <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rgbClr val="7F7F7F"/>
              </a:solidFill>
              <a:effectLst/>
              <a:uLnTx/>
              <a:uFillTx/>
              <a:latin typeface="黑体" panose="02010609060101010101" pitchFamily="49" charset="-122"/>
              <a:ea typeface="黑体" panose="02010609060101010101" pitchFamily="49" charset="-122"/>
              <a:cs typeface="+mn-cs"/>
            </a:endParaRPr>
          </a:p>
        </p:txBody>
      </p:sp>
      <p:sp>
        <p:nvSpPr>
          <p:cNvPr id="2"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transition spd="med" advClick="0" advTm="1000">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2.xml"/><Relationship Id="rId2" Type="http://schemas.openxmlformats.org/officeDocument/2006/relationships/tags" Target="../tags/tag16.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3.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0.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0.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7.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1.xml"/><Relationship Id="rId2" Type="http://schemas.openxmlformats.org/officeDocument/2006/relationships/image" Target="../media/image5.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0.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7.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1.xml"/><Relationship Id="rId2" Type="http://schemas.openxmlformats.org/officeDocument/2006/relationships/image" Target="../media/image7.png"/><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1.xml"/><Relationship Id="rId2" Type="http://schemas.openxmlformats.org/officeDocument/2006/relationships/image" Target="../media/image8.png"/><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1.xml"/><Relationship Id="rId2" Type="http://schemas.openxmlformats.org/officeDocument/2006/relationships/image" Target="../media/image9.png"/><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1.xml"/><Relationship Id="rId2" Type="http://schemas.openxmlformats.org/officeDocument/2006/relationships/image" Target="../media/image10.png"/><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1.xml"/><Relationship Id="rId2" Type="http://schemas.openxmlformats.org/officeDocument/2006/relationships/image" Target="../media/image11.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1.xml"/><Relationship Id="rId2" Type="http://schemas.openxmlformats.org/officeDocument/2006/relationships/image" Target="../media/image3.jpe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1.xml"/><Relationship Id="rId2" Type="http://schemas.openxmlformats.org/officeDocument/2006/relationships/image" Target="../media/image12.png"/><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6.xml"/><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3.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1.xml"/><Relationship Id="rId2" Type="http://schemas.openxmlformats.org/officeDocument/2006/relationships/image" Target="../media/image6.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2.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图片占位符 5" descr="timg (8)"/>
          <p:cNvPicPr>
            <a:picLocks noGrp="1" noChangeAspect="1"/>
          </p:cNvPicPr>
          <p:nvPr>
            <p:ph type="pic" sz="quarter" idx="4294967295"/>
          </p:nvPr>
        </p:nvPicPr>
        <p:blipFill>
          <a:blip r:embed="rId1"/>
          <a:srcRect l="246" t="-336" r="-246" b="12520"/>
          <a:stretch>
            <a:fillRect/>
          </a:stretch>
        </p:blipFill>
        <p:spPr>
          <a:xfrm>
            <a:off x="0" y="-25400"/>
            <a:ext cx="12193588" cy="6838950"/>
          </a:xfrm>
        </p:spPr>
      </p:pic>
      <p:sp>
        <p:nvSpPr>
          <p:cNvPr id="7" name="直角三角形 6"/>
          <p:cNvSpPr/>
          <p:nvPr/>
        </p:nvSpPr>
        <p:spPr>
          <a:xfrm flipH="1">
            <a:off x="141605" y="0"/>
            <a:ext cx="12192000" cy="68453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等腰三角形 13"/>
          <p:cNvSpPr/>
          <p:nvPr/>
        </p:nvSpPr>
        <p:spPr>
          <a:xfrm rot="5400000">
            <a:off x="10422731" y="923131"/>
            <a:ext cx="1771650" cy="1639888"/>
          </a:xfrm>
          <a:prstGeom prst="triangle">
            <a:avLst>
              <a:gd name="adj" fmla="val 57395"/>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 name="等腰三角形 15"/>
          <p:cNvSpPr/>
          <p:nvPr/>
        </p:nvSpPr>
        <p:spPr>
          <a:xfrm rot="16200000" flipH="1">
            <a:off x="10315575" y="147638"/>
            <a:ext cx="2052638" cy="1681163"/>
          </a:xfrm>
          <a:prstGeom prst="triangle">
            <a:avLst>
              <a:gd name="adj" fmla="val 4416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 name="文本框 16"/>
          <p:cNvSpPr txBox="1"/>
          <p:nvPr/>
        </p:nvSpPr>
        <p:spPr>
          <a:xfrm>
            <a:off x="2727905" y="3965154"/>
            <a:ext cx="8802803" cy="1337945"/>
          </a:xfrm>
          <a:prstGeom prst="rect">
            <a:avLst/>
          </a:prstGeom>
          <a:noFill/>
        </p:spPr>
        <p:txBody>
          <a:bodyPr>
            <a:spAutoFit/>
            <a:scene3d>
              <a:camera prst="orthographicFront"/>
              <a:lightRig rig="threePt" dir="t"/>
            </a:scene3d>
            <a:sp3d contourW="12700"/>
          </a:bodyPr>
          <a:lstStyle/>
          <a:p>
            <a:pPr marR="0" algn="r" defTabSz="914400" eaLnBrk="1" fontAlgn="auto" hangingPunct="1">
              <a:lnSpc>
                <a:spcPct val="150000"/>
              </a:lnSpc>
              <a:spcBef>
                <a:spcPts val="1200"/>
              </a:spcBef>
              <a:buClrTx/>
              <a:buSzTx/>
              <a:buFont typeface="Arial" panose="020B0604020202020204" pitchFamily="34" charset="0"/>
              <a:buNone/>
              <a:defRPr/>
            </a:pPr>
            <a:r>
              <a:rPr kumimoji="0" lang="zh-CN" altLang="en-US" sz="5400" kern="1200" cap="none" spc="0" normalizeH="0" baseline="0" noProof="1">
                <a:solidFill>
                  <a:schemeClr val="bg2">
                    <a:lumMod val="25000"/>
                  </a:schemeClr>
                </a:solidFill>
                <a:latin typeface="黑体" panose="02010609060101010101" pitchFamily="49" charset="-122"/>
                <a:ea typeface="黑体" panose="02010609060101010101" pitchFamily="49" charset="-122"/>
                <a:cs typeface="黑体" panose="02010609060101010101" pitchFamily="49" charset="-122"/>
              </a:rPr>
              <a:t>企业合规管理基本原理</a:t>
            </a:r>
            <a:endParaRPr kumimoji="0" lang="zh-CN" altLang="en-US" sz="5400" kern="1200" cap="none" spc="0" normalizeH="0" baseline="0" noProof="1">
              <a:solidFill>
                <a:schemeClr val="bg2">
                  <a:lumMod val="25000"/>
                </a:schemeClr>
              </a:solidFill>
              <a:latin typeface="黑体" panose="02010609060101010101" pitchFamily="49" charset="-122"/>
              <a:ea typeface="黑体" panose="02010609060101010101" pitchFamily="49" charset="-122"/>
              <a:cs typeface="黑体" panose="02010609060101010101" pitchFamily="49" charset="-122"/>
            </a:endParaRPr>
          </a:p>
        </p:txBody>
      </p:sp>
      <p:sp>
        <p:nvSpPr>
          <p:cNvPr id="8" name="矩形 7"/>
          <p:cNvSpPr/>
          <p:nvPr/>
        </p:nvSpPr>
        <p:spPr>
          <a:xfrm>
            <a:off x="4097338" y="6380163"/>
            <a:ext cx="8072438"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等腰三角形 3"/>
          <p:cNvSpPr/>
          <p:nvPr/>
        </p:nvSpPr>
        <p:spPr>
          <a:xfrm rot="1380000" flipH="1">
            <a:off x="8985250" y="728663"/>
            <a:ext cx="1939925" cy="1595438"/>
          </a:xfrm>
          <a:prstGeom prst="triangle">
            <a:avLst>
              <a:gd name="adj" fmla="val 3703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文本框 4"/>
          <p:cNvSpPr txBox="1"/>
          <p:nvPr/>
        </p:nvSpPr>
        <p:spPr>
          <a:xfrm>
            <a:off x="4543425" y="5781040"/>
            <a:ext cx="7180579" cy="460375"/>
          </a:xfrm>
          <a:prstGeom prst="rect">
            <a:avLst/>
          </a:prstGeom>
          <a:noFill/>
        </p:spPr>
        <p:txBody>
          <a:bodyPr>
            <a:spAutoFit/>
            <a:scene3d>
              <a:camera prst="orthographicFront"/>
              <a:lightRig rig="threePt" dir="t"/>
            </a:scene3d>
            <a:sp3d contourW="12700"/>
          </a:bodyPr>
          <a:lstStyle/>
          <a:p>
            <a:pPr marR="0" defTabSz="914400" eaLnBrk="1" fontAlgn="auto" hangingPunct="1">
              <a:buClrTx/>
              <a:buSzTx/>
              <a:buFont typeface="Arial" panose="020B0604020202020204" pitchFamily="34" charset="0"/>
              <a:buNone/>
              <a:defRPr/>
            </a:pPr>
            <a:r>
              <a:rPr kumimoji="0" lang="zh-CN" altLang="en-US" sz="2400" kern="1200" cap="none" spc="0" normalizeH="0" baseline="0" noProof="1">
                <a:solidFill>
                  <a:schemeClr val="bg2">
                    <a:lumMod val="25000"/>
                  </a:schemeClr>
                </a:solidFill>
                <a:latin typeface="黑体" panose="02010609060101010101" pitchFamily="49" charset="-122"/>
                <a:ea typeface="黑体" panose="02010609060101010101" pitchFamily="49" charset="-122"/>
                <a:cs typeface="黑体" panose="02010609060101010101" pitchFamily="49" charset="-122"/>
              </a:rPr>
              <a:t>主讲人：张长健  律师      时间：</a:t>
            </a:r>
            <a:r>
              <a:rPr kumimoji="0" lang="en-US" altLang="zh-CN" sz="2400" kern="1200" cap="none" spc="0" normalizeH="0" baseline="0" noProof="1" smtClean="0">
                <a:solidFill>
                  <a:schemeClr val="bg2">
                    <a:lumMod val="25000"/>
                  </a:schemeClr>
                </a:solidFill>
                <a:latin typeface="黑体" panose="02010609060101010101" pitchFamily="49" charset="-122"/>
                <a:ea typeface="黑体" panose="02010609060101010101" pitchFamily="49" charset="-122"/>
                <a:cs typeface="黑体" panose="02010609060101010101" pitchFamily="49" charset="-122"/>
              </a:rPr>
              <a:t>2021</a:t>
            </a:r>
            <a:r>
              <a:rPr kumimoji="0" lang="zh-CN" altLang="en-US" sz="2400" kern="1200" cap="none" spc="0" normalizeH="0" baseline="0" noProof="1" smtClean="0">
                <a:solidFill>
                  <a:schemeClr val="bg2">
                    <a:lumMod val="25000"/>
                  </a:schemeClr>
                </a:solidFill>
                <a:latin typeface="黑体" panose="02010609060101010101" pitchFamily="49" charset="-122"/>
                <a:ea typeface="黑体" panose="02010609060101010101" pitchFamily="49" charset="-122"/>
                <a:cs typeface="黑体" panose="02010609060101010101" pitchFamily="49" charset="-122"/>
              </a:rPr>
              <a:t>年</a:t>
            </a:r>
            <a:r>
              <a:rPr kumimoji="0" lang="en-US" altLang="zh-CN" sz="2400" kern="1200" cap="none" spc="0" normalizeH="0" baseline="0" noProof="1" smtClean="0">
                <a:solidFill>
                  <a:schemeClr val="bg2">
                    <a:lumMod val="25000"/>
                  </a:schemeClr>
                </a:solidFill>
                <a:latin typeface="黑体" panose="02010609060101010101" pitchFamily="49" charset="-122"/>
                <a:ea typeface="黑体" panose="02010609060101010101" pitchFamily="49" charset="-122"/>
                <a:cs typeface="黑体" panose="02010609060101010101" pitchFamily="49" charset="-122"/>
              </a:rPr>
              <a:t>6</a:t>
            </a:r>
            <a:r>
              <a:rPr kumimoji="0" lang="zh-CN" altLang="en-US" sz="2400" kern="1200" cap="none" spc="0" normalizeH="0" baseline="0" noProof="1" smtClean="0">
                <a:solidFill>
                  <a:schemeClr val="bg2">
                    <a:lumMod val="25000"/>
                  </a:schemeClr>
                </a:solidFill>
                <a:latin typeface="黑体" panose="02010609060101010101" pitchFamily="49" charset="-122"/>
                <a:ea typeface="黑体" panose="02010609060101010101" pitchFamily="49" charset="-122"/>
                <a:cs typeface="黑体" panose="02010609060101010101" pitchFamily="49" charset="-122"/>
              </a:rPr>
              <a:t>月</a:t>
            </a:r>
            <a:r>
              <a:rPr kumimoji="0" lang="en-US" altLang="zh-CN" sz="2400" kern="1200" cap="none" spc="0" normalizeH="0" baseline="0" noProof="1" smtClean="0">
                <a:solidFill>
                  <a:schemeClr val="bg2">
                    <a:lumMod val="25000"/>
                  </a:schemeClr>
                </a:solidFill>
                <a:latin typeface="黑体" panose="02010609060101010101" pitchFamily="49" charset="-122"/>
                <a:ea typeface="黑体" panose="02010609060101010101" pitchFamily="49" charset="-122"/>
                <a:cs typeface="黑体" panose="02010609060101010101" pitchFamily="49" charset="-122"/>
              </a:rPr>
              <a:t>10</a:t>
            </a:r>
            <a:r>
              <a:rPr kumimoji="0" lang="zh-CN" altLang="en-US" sz="2400" kern="1200" cap="none" spc="0" normalizeH="0" baseline="0" noProof="1" smtClean="0">
                <a:solidFill>
                  <a:schemeClr val="bg2">
                    <a:lumMod val="25000"/>
                  </a:schemeClr>
                </a:solidFill>
                <a:latin typeface="黑体" panose="02010609060101010101" pitchFamily="49" charset="-122"/>
                <a:ea typeface="黑体" panose="02010609060101010101" pitchFamily="49" charset="-122"/>
                <a:cs typeface="黑体" panose="02010609060101010101" pitchFamily="49" charset="-122"/>
              </a:rPr>
              <a:t>日</a:t>
            </a:r>
            <a:endParaRPr kumimoji="0" lang="zh-CN" altLang="en-US" sz="2400" kern="1200" cap="none" spc="0" normalizeH="0" baseline="0" noProof="1">
              <a:solidFill>
                <a:schemeClr val="bg2">
                  <a:lumMod val="25000"/>
                </a:schemeClr>
              </a:solidFill>
              <a:latin typeface="黑体" panose="02010609060101010101" pitchFamily="49" charset="-122"/>
              <a:ea typeface="黑体" panose="02010609060101010101" pitchFamily="49" charset="-122"/>
              <a:cs typeface="黑体" panose="02010609060101010101" pitchFamily="49" charset="-122"/>
            </a:endParaRPr>
          </a:p>
        </p:txBody>
      </p:sp>
      <p:pic>
        <p:nvPicPr>
          <p:cNvPr id="37898" name="图片 8" descr="logo"/>
          <p:cNvPicPr>
            <a:picLocks noChangeAspect="1"/>
          </p:cNvPicPr>
          <p:nvPr/>
        </p:nvPicPr>
        <p:blipFill>
          <a:blip r:embed="rId2"/>
          <a:stretch>
            <a:fillRect/>
          </a:stretch>
        </p:blipFill>
        <p:spPr>
          <a:xfrm>
            <a:off x="0" y="0"/>
            <a:ext cx="2814638" cy="922338"/>
          </a:xfrm>
          <a:prstGeom prst="rect">
            <a:avLst/>
          </a:prstGeom>
          <a:noFill/>
          <a:ln w="9525">
            <a:noFill/>
          </a:ln>
        </p:spPr>
      </p:pic>
    </p:spTree>
  </p:cSld>
  <p:clrMapOvr>
    <a:masterClrMapping/>
  </p:clrMapOvr>
  <p:transition spd="med" advClick="0" advTm="1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54276"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4278" name="文本框 8"/>
          <p:cNvSpPr txBox="1"/>
          <p:nvPr/>
        </p:nvSpPr>
        <p:spPr>
          <a:xfrm>
            <a:off x="1546225" y="415925"/>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什么是合规以及合规管理？</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问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二</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sp>
        <p:nvSpPr>
          <p:cNvPr id="54280" name="TextBox 13"/>
          <p:cNvSpPr txBox="1"/>
          <p:nvPr/>
        </p:nvSpPr>
        <p:spPr>
          <a:xfrm>
            <a:off x="1309688" y="4872038"/>
            <a:ext cx="8448675" cy="952500"/>
          </a:xfrm>
          <a:prstGeom prst="rect">
            <a:avLst/>
          </a:prstGeom>
          <a:noFill/>
          <a:ln w="9525">
            <a:noFill/>
          </a:ln>
        </p:spPr>
        <p:txBody>
          <a:bodyPr>
            <a:spAutoFit/>
          </a:bodyPr>
          <a:p>
            <a:pPr eaLnBrk="1" hangingPunct="1">
              <a:buNone/>
            </a:pPr>
            <a:endParaRPr lang="en-US" altLang="zh-CN" sz="2800" b="1" dirty="0">
              <a:latin typeface="Arial" panose="020B0604020202020204" pitchFamily="34" charset="0"/>
            </a:endParaRPr>
          </a:p>
          <a:p>
            <a:pPr eaLnBrk="1" hangingPunct="1">
              <a:buNone/>
            </a:pPr>
            <a:endParaRPr lang="zh-CN" altLang="en-US" sz="2800" b="1" dirty="0">
              <a:latin typeface="Arial" panose="020B0604020202020204" pitchFamily="34" charset="0"/>
            </a:endParaRPr>
          </a:p>
        </p:txBody>
      </p:sp>
      <p:sp>
        <p:nvSpPr>
          <p:cNvPr id="2" name="标题 1"/>
          <p:cNvSpPr>
            <a:spLocks noGrp="1"/>
          </p:cNvSpPr>
          <p:nvPr>
            <p:ph type="title"/>
          </p:nvPr>
        </p:nvSpPr>
        <p:spPr>
          <a:xfrm>
            <a:off x="825500" y="1284288"/>
            <a:ext cx="10515600" cy="465138"/>
          </a:xfrm>
        </p:spPr>
        <p:txBody>
          <a:bodyPr vert="horz" wrap="square" lIns="91440" tIns="45720" rIns="91440" bIns="45720" numCol="1" anchor="ctr" anchorCtr="0" compatLnSpc="1"/>
          <a:lstStyle/>
          <a:p>
            <a:pPr marL="0" marR="0" lvl="0" indent="0" algn="l" defTabSz="914400" rtl="0" eaLnBrk="0" fontAlgn="base" latinLnBrk="0" hangingPunct="0">
              <a:lnSpc>
                <a:spcPct val="90000"/>
              </a:lnSpc>
              <a:spcBef>
                <a:spcPct val="0"/>
              </a:spcBef>
              <a:spcAft>
                <a:spcPct val="0"/>
              </a:spcAft>
              <a:buClrTx/>
              <a:buSzTx/>
              <a:buFontTx/>
              <a:buNone/>
              <a:defRPr/>
            </a:pPr>
            <a:r>
              <a:rPr kumimoji="0" lang="zh-CN" altLang="zh-CN" sz="2400" b="1" i="0" u="none" strike="noStrike" kern="1200" cap="none" spc="0" normalizeH="0" baseline="0" noProof="0" dirty="0">
                <a:ln>
                  <a:noFill/>
                </a:ln>
                <a:solidFill>
                  <a:schemeClr val="tx1"/>
                </a:solidFill>
                <a:effectLst/>
                <a:uLnTx/>
                <a:uFillTx/>
                <a:latin typeface="+mj-lt"/>
                <a:ea typeface="+mj-ea"/>
                <a:cs typeface="+mj-cs"/>
              </a:rPr>
              <a:t>“合规”以及“合规管理”是企业合规管理的最基本内容。</a:t>
            </a:r>
            <a:endParaRPr kumimoji="0" lang="zh-CN" altLang="en-US" sz="2400" b="1" i="0" u="none" strike="noStrike" kern="1200" cap="none" spc="0" normalizeH="0" baseline="0" noProof="0" dirty="0">
              <a:ln>
                <a:noFill/>
              </a:ln>
              <a:solidFill>
                <a:schemeClr val="tx1"/>
              </a:solidFill>
              <a:effectLst/>
              <a:uLnTx/>
              <a:uFillTx/>
              <a:latin typeface="+mn-ea"/>
              <a:ea typeface="+mn-ea"/>
              <a:cs typeface="+mj-cs"/>
            </a:endParaRPr>
          </a:p>
        </p:txBody>
      </p:sp>
      <p:sp>
        <p:nvSpPr>
          <p:cNvPr id="3" name="内容占位符 2"/>
          <p:cNvSpPr>
            <a:spLocks noGrp="1"/>
          </p:cNvSpPr>
          <p:nvPr>
            <p:ph idx="1"/>
          </p:nvPr>
        </p:nvSpPr>
        <p:spPr>
          <a:xfrm>
            <a:off x="825500" y="1749425"/>
            <a:ext cx="10515600" cy="929640"/>
          </a:xfrm>
        </p:spPr>
        <p:txBody>
          <a:bodyPr vert="horz" wrap="square" lIns="91440" tIns="45720" rIns="91440" bIns="45720" numCol="1" anchor="t" anchorCtr="0" compatLnSpc="1"/>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smtClean="0">
                <a:ln>
                  <a:noFill/>
                </a:ln>
                <a:solidFill>
                  <a:schemeClr val="tx1"/>
                </a:solidFill>
                <a:effectLst/>
                <a:uLnTx/>
                <a:uFillTx/>
                <a:latin typeface="+mn-ea"/>
                <a:ea typeface="+mn-ea"/>
                <a:cs typeface="+mn-cs"/>
              </a:rPr>
              <a:t>3. </a:t>
            </a:r>
            <a:r>
              <a:rPr kumimoji="0" lang="zh-CN" altLang="en-US" sz="2000" b="1" i="0" u="none" strike="noStrike" kern="1200" cap="none" spc="0" normalizeH="0" baseline="0" noProof="0" dirty="0" smtClean="0">
                <a:ln>
                  <a:noFill/>
                </a:ln>
                <a:solidFill>
                  <a:schemeClr val="tx1"/>
                </a:solidFill>
                <a:effectLst/>
                <a:uLnTx/>
                <a:uFillTx/>
                <a:latin typeface="+mn-ea"/>
                <a:ea typeface="+mn-ea"/>
                <a:cs typeface="+mn-cs"/>
              </a:rPr>
              <a:t>企业法</a:t>
            </a:r>
            <a:r>
              <a:rPr kumimoji="0" lang="zh-CN" altLang="en-US" sz="2000" b="1" i="0" u="none" strike="noStrike" kern="1200" cap="none" spc="0" normalizeH="0" baseline="0" noProof="0" dirty="0">
                <a:ln>
                  <a:noFill/>
                </a:ln>
                <a:solidFill>
                  <a:schemeClr val="tx1"/>
                </a:solidFill>
                <a:effectLst/>
                <a:uLnTx/>
                <a:uFillTx/>
                <a:latin typeface="+mn-ea"/>
                <a:ea typeface="+mn-ea"/>
                <a:cs typeface="+mn-cs"/>
              </a:rPr>
              <a:t>务管理、合规管理、内部控制</a:t>
            </a:r>
            <a:r>
              <a:rPr kumimoji="0" lang="zh-CN" altLang="en-US" sz="2000" b="1" i="0" u="none" strike="noStrike" kern="1200" cap="none" spc="0" normalizeH="0" baseline="0" noProof="0" dirty="0" smtClean="0">
                <a:ln>
                  <a:noFill/>
                </a:ln>
                <a:solidFill>
                  <a:schemeClr val="tx1"/>
                </a:solidFill>
                <a:effectLst/>
                <a:uLnTx/>
                <a:uFillTx/>
                <a:latin typeface="+mn-ea"/>
                <a:ea typeface="+mn-ea"/>
                <a:cs typeface="+mn-cs"/>
              </a:rPr>
              <a:t>比较</a:t>
            </a:r>
            <a:endParaRPr kumimoji="0" lang="zh-CN" altLang="en-US" sz="2000" b="1"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p:txBody>
      </p:sp>
      <p:graphicFrame>
        <p:nvGraphicFramePr>
          <p:cNvPr id="6" name="表格 5"/>
          <p:cNvGraphicFramePr>
            <a:graphicFrameLocks noGrp="1"/>
          </p:cNvGraphicFramePr>
          <p:nvPr>
            <p:custDataLst>
              <p:tags r:id="rId2"/>
            </p:custDataLst>
          </p:nvPr>
        </p:nvGraphicFramePr>
        <p:xfrm>
          <a:off x="533400" y="2587625"/>
          <a:ext cx="11125200" cy="3664600"/>
        </p:xfrm>
        <a:graphic>
          <a:graphicData uri="http://schemas.openxmlformats.org/drawingml/2006/table">
            <a:tbl>
              <a:tblPr firstRow="1" bandRow="1">
                <a:tableStyleId>{5C22544A-7EE6-4342-B048-85BDC9FD1C3A}</a:tableStyleId>
              </a:tblPr>
              <a:tblGrid>
                <a:gridCol w="1974940"/>
                <a:gridCol w="2982900"/>
                <a:gridCol w="3385559"/>
                <a:gridCol w="2781134"/>
              </a:tblGrid>
              <a:tr h="370840">
                <a:tc>
                  <a:txBody>
                    <a:bodyPr/>
                    <a:lstStyle/>
                    <a:p>
                      <a:pPr algn="ctr">
                        <a:spcAft>
                          <a:spcPts val="0"/>
                        </a:spcAft>
                      </a:pPr>
                      <a:r>
                        <a:rPr lang="en-US" sz="14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r>
                        <a:rPr lang="zh-CN" sz="1400" kern="100" dirty="0">
                          <a:effectLst/>
                          <a:latin typeface="等线" panose="02010600030101010101" pitchFamily="2" charset="-122"/>
                          <a:ea typeface="等线" panose="02010600030101010101" pitchFamily="2" charset="-122"/>
                          <a:cs typeface="Times New Roman" panose="02020603050405020304" pitchFamily="18" charset="0"/>
                        </a:rPr>
                        <a:t>法务管理</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r>
                        <a:rPr lang="zh-CN" sz="1400" kern="100" dirty="0">
                          <a:effectLst/>
                          <a:latin typeface="等线" panose="02010600030101010101" pitchFamily="2" charset="-122"/>
                          <a:ea typeface="等线" panose="02010600030101010101" pitchFamily="2" charset="-122"/>
                          <a:cs typeface="Times New Roman" panose="02020603050405020304" pitchFamily="18" charset="0"/>
                        </a:rPr>
                        <a:t>合规管理</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r>
                        <a:rPr lang="zh-CN" sz="1400" kern="100" dirty="0">
                          <a:effectLst/>
                          <a:latin typeface="等线" panose="02010600030101010101" pitchFamily="2" charset="-122"/>
                          <a:ea typeface="等线" panose="02010600030101010101" pitchFamily="2" charset="-122"/>
                          <a:cs typeface="Times New Roman" panose="02020603050405020304" pitchFamily="18" charset="0"/>
                        </a:rPr>
                        <a:t>内部控制</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181726">
                <a:tc>
                  <a:txBody>
                    <a:bodyPr/>
                    <a:lstStyle/>
                    <a:p>
                      <a:pPr algn="ctr">
                        <a:spcAft>
                          <a:spcPts val="0"/>
                        </a:spcAft>
                      </a:pPr>
                      <a:r>
                        <a:rPr lang="zh-CN" sz="1050" b="1" kern="100" dirty="0">
                          <a:effectLst/>
                          <a:latin typeface="等线" panose="02010600030101010101" pitchFamily="2" charset="-122"/>
                          <a:ea typeface="等线" panose="02010600030101010101" pitchFamily="2" charset="-122"/>
                          <a:cs typeface="Times New Roman" panose="02020603050405020304" pitchFamily="18" charset="0"/>
                        </a:rPr>
                        <a:t>管理目标</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合法目标</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合规目标</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经营目标、财务目标、合规目标</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916">
                <a:tc>
                  <a:txBody>
                    <a:bodyPr/>
                    <a:lstStyle/>
                    <a:p>
                      <a:pPr algn="ctr">
                        <a:spcAft>
                          <a:spcPts val="0"/>
                        </a:spcAft>
                      </a:pPr>
                      <a:r>
                        <a:rPr lang="zh-CN" sz="1050" b="1" kern="100" dirty="0">
                          <a:effectLst/>
                          <a:latin typeface="等线" panose="02010600030101010101" pitchFamily="2" charset="-122"/>
                          <a:ea typeface="等线" panose="02010600030101010101" pitchFamily="2" charset="-122"/>
                          <a:cs typeface="Times New Roman" panose="02020603050405020304" pitchFamily="18" charset="0"/>
                        </a:rPr>
                        <a:t>管理原则</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全面性原则、强化责任、权责分明原则、协同联动原则、客观独立原则</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a:txBody>
                    <a:bodyPr/>
                    <a:lstStyle/>
                    <a:p>
                      <a:pPr algn="ctr">
                        <a:spcAft>
                          <a:spcPts val="0"/>
                        </a:spcAft>
                      </a:pPr>
                      <a:r>
                        <a:rPr lang="zh-CN" sz="1050" kern="100" dirty="0">
                          <a:effectLst/>
                          <a:latin typeface="等线" panose="02010600030101010101" pitchFamily="2" charset="-122"/>
                          <a:ea typeface="等线" panose="02010600030101010101" pitchFamily="2" charset="-122"/>
                          <a:cs typeface="Times New Roman" panose="02020603050405020304" pitchFamily="18" charset="0"/>
                        </a:rPr>
                        <a:t>普遍性原则、重要性原则、制衡原则、适应性原则、成本效益原则</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931">
                <a:tc>
                  <a:txBody>
                    <a:bodyPr/>
                    <a:lstStyle/>
                    <a:p>
                      <a:pPr algn="ctr">
                        <a:spcAft>
                          <a:spcPts val="0"/>
                        </a:spcAft>
                      </a:pPr>
                      <a:r>
                        <a:rPr lang="zh-CN" sz="1050" b="1" kern="100" dirty="0">
                          <a:effectLst/>
                          <a:latin typeface="等线" panose="02010600030101010101" pitchFamily="2" charset="-122"/>
                          <a:ea typeface="等线" panose="02010600030101010101" pitchFamily="2" charset="-122"/>
                          <a:cs typeface="Times New Roman" panose="02020603050405020304" pitchFamily="18" charset="0"/>
                        </a:rPr>
                        <a:t>组织体系</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dirty="0">
                          <a:effectLst/>
                          <a:latin typeface="等线" panose="02010600030101010101" pitchFamily="2" charset="-122"/>
                          <a:ea typeface="等线" panose="02010600030101010101" pitchFamily="2" charset="-122"/>
                          <a:cs typeface="Times New Roman" panose="02020603050405020304" pitchFamily="18" charset="0"/>
                        </a:rPr>
                        <a:t>第一责任人、公司治理机构、法治专门机构、总法律顾问、法务部、业务部门日常法律审查、子公司法务管理</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dirty="0">
                          <a:effectLst/>
                          <a:latin typeface="等线" panose="02010600030101010101" pitchFamily="2" charset="-122"/>
                          <a:ea typeface="等线" panose="02010600030101010101" pitchFamily="2" charset="-122"/>
                          <a:cs typeface="Times New Roman" panose="02020603050405020304" pitchFamily="18" charset="0"/>
                        </a:rPr>
                        <a:t>公司治理机构、合规委员会、合规管理负责人、合规管理牵头部门、业务部门日常合规管理、子公司合规管理</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dirty="0">
                          <a:effectLst/>
                          <a:latin typeface="等线" panose="02010600030101010101" pitchFamily="2" charset="-122"/>
                          <a:ea typeface="等线" panose="02010600030101010101" pitchFamily="2" charset="-122"/>
                          <a:cs typeface="Times New Roman" panose="02020603050405020304" pitchFamily="18" charset="0"/>
                        </a:rPr>
                        <a:t>第一责任人、公司治理机构、审计委员会、内部控制部门、业务部门日常内部控制、子公司内部控制</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1279">
                <a:tc>
                  <a:txBody>
                    <a:bodyPr/>
                    <a:lstStyle/>
                    <a:p>
                      <a:pPr algn="ctr">
                        <a:spcAft>
                          <a:spcPts val="0"/>
                        </a:spcAft>
                      </a:pPr>
                      <a:r>
                        <a:rPr lang="zh-CN" sz="1050" b="1" kern="100" dirty="0">
                          <a:effectLst/>
                          <a:latin typeface="等线" panose="02010600030101010101" pitchFamily="2" charset="-122"/>
                          <a:ea typeface="等线" panose="02010600030101010101" pitchFamily="2" charset="-122"/>
                          <a:cs typeface="Times New Roman" panose="02020603050405020304" pitchFamily="18" charset="0"/>
                        </a:rPr>
                        <a:t>制度体系</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法律事务管理制度</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dirty="0">
                          <a:effectLst/>
                          <a:latin typeface="等线" panose="02010600030101010101" pitchFamily="2" charset="-122"/>
                          <a:ea typeface="等线" panose="02010600030101010101" pitchFamily="2" charset="-122"/>
                          <a:cs typeface="Times New Roman" panose="02020603050405020304" pitchFamily="18" charset="0"/>
                        </a:rPr>
                        <a:t>合规管理制度</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内控制度、流程</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569">
                <a:tc>
                  <a:txBody>
                    <a:bodyPr/>
                    <a:lstStyle/>
                    <a:p>
                      <a:pPr algn="ctr">
                        <a:spcAft>
                          <a:spcPts val="0"/>
                        </a:spcAft>
                      </a:pPr>
                      <a:r>
                        <a:rPr lang="zh-CN" sz="1050" b="1" kern="100" dirty="0">
                          <a:effectLst/>
                          <a:latin typeface="等线" panose="02010600030101010101" pitchFamily="2" charset="-122"/>
                          <a:ea typeface="等线" panose="02010600030101010101" pitchFamily="2" charset="-122"/>
                          <a:cs typeface="Times New Roman" panose="02020603050405020304" pitchFamily="18" charset="0"/>
                        </a:rPr>
                        <a:t>风险管理</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法律风险管理</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合规风险管理</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内部控制风险管理</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568">
                <a:tc>
                  <a:txBody>
                    <a:bodyPr/>
                    <a:lstStyle/>
                    <a:p>
                      <a:pPr algn="ctr">
                        <a:spcAft>
                          <a:spcPts val="0"/>
                        </a:spcAft>
                      </a:pPr>
                      <a:r>
                        <a:rPr lang="zh-CN" sz="1050" b="1" kern="100" dirty="0">
                          <a:effectLst/>
                          <a:latin typeface="等线" panose="02010600030101010101" pitchFamily="2" charset="-122"/>
                          <a:ea typeface="等线" panose="02010600030101010101" pitchFamily="2" charset="-122"/>
                          <a:cs typeface="Times New Roman" panose="02020603050405020304" pitchFamily="18" charset="0"/>
                        </a:rPr>
                        <a:t>事项审查与其他专业性事务</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专业性法律事务（含法律审查）</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合规审查</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控制活动（含内部控制审查）</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506">
                <a:tc>
                  <a:txBody>
                    <a:bodyPr/>
                    <a:lstStyle/>
                    <a:p>
                      <a:pPr algn="ctr">
                        <a:spcAft>
                          <a:spcPts val="0"/>
                        </a:spcAft>
                      </a:pPr>
                      <a:r>
                        <a:rPr lang="zh-CN" sz="1050" b="1" kern="100" dirty="0">
                          <a:effectLst/>
                          <a:latin typeface="等线" panose="02010600030101010101" pitchFamily="2" charset="-122"/>
                          <a:ea typeface="等线" panose="02010600030101010101" pitchFamily="2" charset="-122"/>
                          <a:cs typeface="Times New Roman" panose="02020603050405020304" pitchFamily="18" charset="0"/>
                        </a:rPr>
                        <a:t>违规管理</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法律专业支持</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职责范围内的违规管理</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反舞弊机制、举报机制</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239">
                <a:tc>
                  <a:txBody>
                    <a:bodyPr/>
                    <a:lstStyle/>
                    <a:p>
                      <a:pPr algn="ctr">
                        <a:spcAft>
                          <a:spcPts val="0"/>
                        </a:spcAft>
                      </a:pPr>
                      <a:r>
                        <a:rPr lang="zh-CN" sz="1050" b="1" kern="100" dirty="0">
                          <a:effectLst/>
                          <a:latin typeface="等线" panose="02010600030101010101" pitchFamily="2" charset="-122"/>
                          <a:ea typeface="等线" panose="02010600030101010101" pitchFamily="2" charset="-122"/>
                          <a:cs typeface="Times New Roman" panose="02020603050405020304" pitchFamily="18" charset="0"/>
                        </a:rPr>
                        <a:t>内部监督</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审核、考核</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审计、考核、管理评估</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审核、考核、内部控制评价</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spcAft>
                          <a:spcPts val="0"/>
                        </a:spcAft>
                      </a:pPr>
                      <a:r>
                        <a:rPr lang="zh-CN" sz="1050" b="1" kern="100" dirty="0">
                          <a:effectLst/>
                          <a:latin typeface="等线" panose="02010600030101010101" pitchFamily="2" charset="-122"/>
                          <a:ea typeface="等线" panose="02010600030101010101" pitchFamily="2" charset="-122"/>
                          <a:cs typeface="Times New Roman" panose="02020603050405020304" pitchFamily="18" charset="0"/>
                        </a:rPr>
                        <a:t>计划报告</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zh-CN" sz="1050" kern="100" dirty="0">
                          <a:effectLst/>
                          <a:latin typeface="等线" panose="02010600030101010101" pitchFamily="2" charset="-122"/>
                          <a:ea typeface="等线" panose="02010600030101010101" pitchFamily="2" charset="-122"/>
                          <a:cs typeface="Times New Roman" panose="02020603050405020304" pitchFamily="18" charset="0"/>
                        </a:rPr>
                        <a:t>年度计划、年度报告、重大风险报告</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r>
              <a:tr h="256005">
                <a:tc>
                  <a:txBody>
                    <a:bodyPr/>
                    <a:lstStyle/>
                    <a:p>
                      <a:pPr algn="ctr">
                        <a:spcAft>
                          <a:spcPts val="0"/>
                        </a:spcAft>
                      </a:pPr>
                      <a:r>
                        <a:rPr lang="zh-CN" sz="1050" b="1" kern="100" dirty="0">
                          <a:effectLst/>
                          <a:latin typeface="等线" panose="02010600030101010101" pitchFamily="2" charset="-122"/>
                          <a:ea typeface="等线" panose="02010600030101010101" pitchFamily="2" charset="-122"/>
                          <a:cs typeface="Times New Roman" panose="02020603050405020304" pitchFamily="18" charset="0"/>
                        </a:rPr>
                        <a:t>宣传培训</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法治教育培训</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合规宣传培训</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内控培训</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395">
                <a:tc>
                  <a:txBody>
                    <a:bodyPr/>
                    <a:lstStyle/>
                    <a:p>
                      <a:pPr algn="ctr">
                        <a:spcAft>
                          <a:spcPts val="0"/>
                        </a:spcAft>
                      </a:pPr>
                      <a:r>
                        <a:rPr lang="zh-CN" sz="1050" b="1" kern="100" dirty="0">
                          <a:effectLst/>
                          <a:latin typeface="等线" panose="02010600030101010101" pitchFamily="2" charset="-122"/>
                          <a:ea typeface="等线" panose="02010600030101010101" pitchFamily="2" charset="-122"/>
                          <a:cs typeface="Times New Roman" panose="02020603050405020304" pitchFamily="18" charset="0"/>
                        </a:rPr>
                        <a:t>信息系统</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法务管理信息系统</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合规管理信息系统</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内控信息系统</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786">
                <a:tc>
                  <a:txBody>
                    <a:bodyPr/>
                    <a:lstStyle/>
                    <a:p>
                      <a:pPr algn="ctr">
                        <a:spcAft>
                          <a:spcPts val="0"/>
                        </a:spcAft>
                      </a:pPr>
                      <a:r>
                        <a:rPr lang="zh-CN" sz="1050" b="1" kern="100" dirty="0">
                          <a:effectLst/>
                          <a:latin typeface="等线" panose="02010600030101010101" pitchFamily="2" charset="-122"/>
                          <a:ea typeface="等线" panose="02010600030101010101" pitchFamily="2" charset="-122"/>
                          <a:cs typeface="Times New Roman" panose="02020603050405020304" pitchFamily="18" charset="0"/>
                        </a:rPr>
                        <a:t>文化建设</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法治文化</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合规文化</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50" kern="100" dirty="0">
                          <a:effectLst/>
                          <a:latin typeface="等线" panose="02010600030101010101" pitchFamily="2" charset="-122"/>
                          <a:ea typeface="等线" panose="02010600030101010101" pitchFamily="2" charset="-122"/>
                          <a:cs typeface="Times New Roman" panose="02020603050405020304" pitchFamily="18" charset="0"/>
                        </a:rPr>
                        <a:t>企业文化</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advClick="0" advTm="1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56324"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标题 8"/>
          <p:cNvSpPr>
            <a:spLocks noGrp="1"/>
          </p:cNvSpPr>
          <p:nvPr>
            <p:ph type="title"/>
          </p:nvPr>
        </p:nvSpPr>
        <p:spPr>
          <a:xfrm>
            <a:off x="838200" y="1854200"/>
            <a:ext cx="10515600" cy="2816225"/>
          </a:xfrm>
          <a:solidFill>
            <a:srgbClr val="C00000"/>
          </a:solidFill>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chemeClr val="tx1"/>
                </a:solidFill>
                <a:effectLst/>
                <a:uLnTx/>
                <a:uFillTx/>
                <a:latin typeface="+mj-ea"/>
                <a:ea typeface="+mj-ea"/>
                <a:cs typeface="+mj-cs"/>
              </a:rPr>
              <a:t>问题三</a:t>
            </a:r>
            <a:br>
              <a:rPr kumimoji="0" lang="en-US" altLang="zh-CN" sz="4400" b="1" i="0" u="none" strike="noStrike" kern="1200" cap="none" spc="0" normalizeH="0" baseline="0" noProof="0" dirty="0">
                <a:ln>
                  <a:noFill/>
                </a:ln>
                <a:solidFill>
                  <a:schemeClr val="tx1"/>
                </a:solidFill>
                <a:effectLst/>
                <a:uLnTx/>
                <a:uFillTx/>
                <a:latin typeface="+mj-ea"/>
                <a:ea typeface="+mj-ea"/>
                <a:cs typeface="+mj-cs"/>
              </a:rPr>
            </a:br>
            <a:br>
              <a:rPr kumimoji="0" lang="en-US" altLang="zh-CN" sz="4400" b="1" i="0" u="none" strike="noStrike" kern="1200" cap="none" spc="0" normalizeH="0" baseline="0" noProof="0" dirty="0">
                <a:ln>
                  <a:noFill/>
                </a:ln>
                <a:solidFill>
                  <a:schemeClr val="tx1"/>
                </a:solidFill>
                <a:effectLst/>
                <a:uLnTx/>
                <a:uFillTx/>
                <a:latin typeface="+mj-ea"/>
                <a:ea typeface="+mj-ea"/>
                <a:cs typeface="+mj-cs"/>
              </a:rPr>
            </a:br>
            <a:r>
              <a:rPr kumimoji="0" lang="zh-CN" altLang="zh-CN" sz="4400" b="1" i="0" u="none" strike="noStrike" kern="1200" cap="none" spc="0" normalizeH="0" baseline="0" noProof="0" dirty="0">
                <a:ln>
                  <a:noFill/>
                </a:ln>
                <a:solidFill>
                  <a:schemeClr val="tx1"/>
                </a:solidFill>
                <a:effectLst/>
                <a:uLnTx/>
                <a:uFillTx/>
                <a:latin typeface="+mj-lt"/>
                <a:ea typeface="+mj-ea"/>
                <a:cs typeface="+mj-cs"/>
              </a:rPr>
              <a:t>为什么要进行合规管理？</a:t>
            </a:r>
            <a:endParaRPr kumimoji="0" lang="zh-CN"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advClick="0" advTm="1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58372"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8374" name="文本框 8"/>
          <p:cNvSpPr txBox="1"/>
          <p:nvPr/>
        </p:nvSpPr>
        <p:spPr>
          <a:xfrm>
            <a:off x="1531938" y="415925"/>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为什么要进行合规管理？</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问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三</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sp>
        <p:nvSpPr>
          <p:cNvPr id="58376" name="内容占位符 13"/>
          <p:cNvSpPr>
            <a:spLocks noGrp="1"/>
          </p:cNvSpPr>
          <p:nvPr>
            <p:ph sz="half" idx="2"/>
          </p:nvPr>
        </p:nvSpPr>
        <p:spPr>
          <a:xfrm>
            <a:off x="839788" y="1576388"/>
            <a:ext cx="9844087" cy="4613275"/>
          </a:xfrm>
        </p:spPr>
        <p:txBody>
          <a:bodyPr vert="horz" wrap="square" lIns="91440" tIns="45720" rIns="91440" bIns="45720" anchor="t" anchorCtr="0"/>
          <a:p>
            <a:pPr marL="0" indent="0">
              <a:buClrTx/>
              <a:buSzTx/>
              <a:buFont typeface="Arial" panose="020B0604020202020204" pitchFamily="34" charset="0"/>
              <a:buNone/>
            </a:pPr>
            <a:r>
              <a:rPr lang="zh-CN" altLang="en-US" sz="2800" b="1" dirty="0">
                <a:latin typeface="楷体" panose="02010609060101010101" pitchFamily="49" charset="-122"/>
                <a:ea typeface="楷体" panose="02010609060101010101" pitchFamily="49" charset="-122"/>
              </a:rPr>
              <a:t>第一，当今世界，企业</a:t>
            </a:r>
            <a:r>
              <a:rPr lang="zh-CN" altLang="en-US" sz="2800" b="1" dirty="0">
                <a:latin typeface="楷体" panose="02010609060101010101" pitchFamily="49" charset="-122"/>
                <a:ea typeface="楷体" panose="02010609060101010101" pitchFamily="49" charset="-122"/>
                <a:sym typeface="+mn-ea"/>
              </a:rPr>
              <a:t>合规</a:t>
            </a:r>
            <a:r>
              <a:rPr lang="zh-CN" altLang="en-US" sz="2800" b="1" dirty="0">
                <a:latin typeface="楷体" panose="02010609060101010101" pitchFamily="49" charset="-122"/>
                <a:ea typeface="楷体" panose="02010609060101010101" pitchFamily="49" charset="-122"/>
              </a:rPr>
              <a:t>是趋势和潮流。</a:t>
            </a:r>
            <a:endParaRPr lang="zh-CN" altLang="en-US" sz="2800" b="1" dirty="0">
              <a:latin typeface="楷体" panose="02010609060101010101" pitchFamily="49" charset="-122"/>
              <a:ea typeface="楷体" panose="02010609060101010101" pitchFamily="49" charset="-122"/>
            </a:endParaRPr>
          </a:p>
          <a:p>
            <a:pPr marL="0" indent="0">
              <a:buClrTx/>
              <a:buSzTx/>
              <a:buFont typeface="Arial" panose="020B0604020202020204" pitchFamily="34" charset="0"/>
              <a:buNone/>
            </a:pPr>
            <a:endParaRPr lang="en-US" altLang="zh-CN" sz="2800" dirty="0">
              <a:latin typeface="楷体" panose="02010609060101010101" pitchFamily="49" charset="-122"/>
              <a:ea typeface="楷体" panose="02010609060101010101" pitchFamily="49" charset="-122"/>
            </a:endParaRPr>
          </a:p>
          <a:p>
            <a:pPr marL="0" indent="0">
              <a:buClrTx/>
              <a:buSzTx/>
              <a:buFont typeface="Arial" panose="020B0604020202020204" pitchFamily="34" charset="0"/>
              <a:buNone/>
            </a:pPr>
            <a:r>
              <a:rPr lang="zh-CN" altLang="en-US" sz="2800" b="1" dirty="0">
                <a:latin typeface="楷体" panose="02010609060101010101" pitchFamily="49" charset="-122"/>
                <a:ea typeface="楷体" panose="02010609060101010101" pitchFamily="49" charset="-122"/>
              </a:rPr>
              <a:t>第二，不合规会产生损失。</a:t>
            </a:r>
            <a:r>
              <a:rPr lang="zh-CN" altLang="en-US" sz="2800" dirty="0">
                <a:latin typeface="楷体" panose="02010609060101010101" pitchFamily="49" charset="-122"/>
                <a:ea typeface="楷体" panose="02010609060101010101" pitchFamily="49" charset="-122"/>
              </a:rPr>
              <a:t>损失的具体情形包括了刑事责任、行政处罚、民事赔偿、声誉损失。</a:t>
            </a:r>
            <a:endParaRPr lang="zh-CN" altLang="en-US" sz="2800" dirty="0">
              <a:latin typeface="楷体" panose="02010609060101010101" pitchFamily="49" charset="-122"/>
              <a:ea typeface="楷体" panose="02010609060101010101" pitchFamily="49" charset="-122"/>
            </a:endParaRPr>
          </a:p>
          <a:p>
            <a:pPr marL="0" indent="0">
              <a:buClrTx/>
              <a:buSzTx/>
              <a:buFont typeface="Arial" panose="020B0604020202020204" pitchFamily="34" charset="0"/>
              <a:buNone/>
            </a:pPr>
            <a:r>
              <a:rPr lang="zh-CN" altLang="en-US" sz="2800" dirty="0">
                <a:latin typeface="楷体" panose="02010609060101010101" pitchFamily="49" charset="-122"/>
                <a:ea typeface="楷体" panose="02010609060101010101" pitchFamily="49" charset="-122"/>
              </a:rPr>
              <a:t>（案例：阿里巴巴天价处罚）</a:t>
            </a:r>
            <a:endParaRPr lang="en-US" altLang="zh-CN" sz="2800" dirty="0">
              <a:latin typeface="楷体" panose="02010609060101010101" pitchFamily="49" charset="-122"/>
              <a:ea typeface="楷体" panose="02010609060101010101" pitchFamily="49" charset="-122"/>
            </a:endParaRPr>
          </a:p>
          <a:p>
            <a:pPr marL="0" indent="0">
              <a:buClrTx/>
              <a:buSzTx/>
              <a:buFont typeface="Arial" panose="020B0604020202020204" pitchFamily="34" charset="0"/>
              <a:buNone/>
            </a:pPr>
            <a:endParaRPr lang="en-US" altLang="zh-CN" sz="2800" dirty="0">
              <a:latin typeface="楷体" panose="02010609060101010101" pitchFamily="49" charset="-122"/>
              <a:ea typeface="楷体" panose="02010609060101010101" pitchFamily="49" charset="-122"/>
            </a:endParaRPr>
          </a:p>
          <a:p>
            <a:pPr marL="0" indent="0">
              <a:buClrTx/>
              <a:buSzTx/>
              <a:buFont typeface="Arial" panose="020B0604020202020204" pitchFamily="34" charset="0"/>
              <a:buNone/>
            </a:pPr>
            <a:r>
              <a:rPr lang="zh-CN" altLang="en-US" sz="2800" b="1" dirty="0">
                <a:latin typeface="楷体" panose="02010609060101010101" pitchFamily="49" charset="-122"/>
                <a:ea typeface="楷体" panose="02010609060101010101" pitchFamily="49" charset="-122"/>
              </a:rPr>
              <a:t>第三，合规创造价值。</a:t>
            </a:r>
            <a:endParaRPr lang="zh-CN" altLang="en-US" sz="2800" b="1" dirty="0">
              <a:latin typeface="楷体" panose="02010609060101010101" pitchFamily="49" charset="-122"/>
              <a:ea typeface="楷体" panose="02010609060101010101" pitchFamily="49" charset="-122"/>
            </a:endParaRPr>
          </a:p>
          <a:p>
            <a:pPr marL="0" indent="0">
              <a:buClrTx/>
              <a:buSzTx/>
              <a:buFont typeface="Arial" panose="020B0604020202020204" pitchFamily="34" charset="0"/>
              <a:buNone/>
            </a:pPr>
            <a:r>
              <a:rPr lang="en-US" altLang="zh-CN" sz="2800" dirty="0">
                <a:latin typeface="楷体" panose="02010609060101010101" pitchFamily="49" charset="-122"/>
                <a:ea typeface="楷体" panose="02010609060101010101" pitchFamily="49" charset="-122"/>
              </a:rPr>
              <a:t>      1.</a:t>
            </a:r>
            <a:r>
              <a:rPr lang="zh-CN" altLang="en-US" sz="2800" dirty="0">
                <a:latin typeface="楷体" panose="02010609060101010101" pitchFamily="49" charset="-122"/>
                <a:ea typeface="楷体" panose="02010609060101010101" pitchFamily="49" charset="-122"/>
              </a:rPr>
              <a:t>合规创造管理价值；</a:t>
            </a:r>
            <a:endParaRPr lang="en-US" altLang="zh-CN" sz="2800" dirty="0">
              <a:latin typeface="楷体" panose="02010609060101010101" pitchFamily="49" charset="-122"/>
              <a:ea typeface="楷体" panose="02010609060101010101" pitchFamily="49" charset="-122"/>
            </a:endParaRPr>
          </a:p>
          <a:p>
            <a:pPr marL="0" indent="0">
              <a:buClrTx/>
              <a:buSzTx/>
              <a:buFont typeface="Arial" panose="020B0604020202020204" pitchFamily="34" charset="0"/>
              <a:buNone/>
            </a:pPr>
            <a:r>
              <a:rPr lang="en-US" altLang="zh-CN" sz="2800" dirty="0">
                <a:latin typeface="楷体" panose="02010609060101010101" pitchFamily="49" charset="-122"/>
                <a:ea typeface="楷体" panose="02010609060101010101" pitchFamily="49" charset="-122"/>
              </a:rPr>
              <a:t>      2.</a:t>
            </a:r>
            <a:r>
              <a:rPr lang="zh-CN" altLang="en-US" sz="2800" dirty="0">
                <a:latin typeface="楷体" panose="02010609060101010101" pitchFamily="49" charset="-122"/>
                <a:ea typeface="楷体" panose="02010609060101010101" pitchFamily="49" charset="-122"/>
              </a:rPr>
              <a:t>合规创造经济价值。</a:t>
            </a:r>
            <a:endParaRPr lang="zh-CN" altLang="en-US" sz="2800" dirty="0">
              <a:latin typeface="楷体" panose="02010609060101010101" pitchFamily="49" charset="-122"/>
              <a:ea typeface="楷体" panose="02010609060101010101" pitchFamily="49" charset="-122"/>
            </a:endParaRPr>
          </a:p>
          <a:p>
            <a:pPr marL="0" indent="0">
              <a:buClrTx/>
              <a:buSzTx/>
              <a:buFont typeface="Arial" panose="020B0604020202020204" pitchFamily="34" charset="0"/>
              <a:buNone/>
            </a:pPr>
            <a:endParaRPr lang="zh-CN" altLang="en-US" sz="1800" dirty="0">
              <a:latin typeface="楷体" panose="02010609060101010101" pitchFamily="49" charset="-122"/>
              <a:ea typeface="楷体" panose="02010609060101010101" pitchFamily="49" charset="-122"/>
            </a:endParaRPr>
          </a:p>
          <a:p>
            <a:pPr marL="0" indent="0">
              <a:buClrTx/>
              <a:buSzTx/>
              <a:buFont typeface="Arial" panose="020B0604020202020204" pitchFamily="34" charset="0"/>
              <a:buNone/>
            </a:pPr>
            <a:r>
              <a:rPr lang="en-US" altLang="zh-CN" sz="2000" b="1" i="1" u="sng" dirty="0">
                <a:solidFill>
                  <a:schemeClr val="tx1"/>
                </a:solidFill>
                <a:latin typeface="楷体" panose="02010609060101010101" pitchFamily="49" charset="-122"/>
                <a:ea typeface="楷体" panose="02010609060101010101" pitchFamily="49" charset="-122"/>
              </a:rPr>
              <a:t>2021</a:t>
            </a:r>
            <a:r>
              <a:rPr lang="zh-CN" altLang="en-US" sz="2000" b="1" i="1" u="sng" dirty="0">
                <a:solidFill>
                  <a:schemeClr val="tx1"/>
                </a:solidFill>
                <a:latin typeface="楷体" panose="02010609060101010101" pitchFamily="49" charset="-122"/>
                <a:ea typeface="楷体" panose="02010609060101010101" pitchFamily="49" charset="-122"/>
              </a:rPr>
              <a:t>年</a:t>
            </a:r>
            <a:r>
              <a:rPr lang="en-US" altLang="zh-CN" sz="2000" b="1" i="1" u="sng" dirty="0">
                <a:solidFill>
                  <a:schemeClr val="tx1"/>
                </a:solidFill>
                <a:latin typeface="楷体" panose="02010609060101010101" pitchFamily="49" charset="-122"/>
                <a:ea typeface="楷体" panose="02010609060101010101" pitchFamily="49" charset="-122"/>
              </a:rPr>
              <a:t>4</a:t>
            </a:r>
            <a:r>
              <a:rPr lang="zh-CN" altLang="en-US" sz="2000" b="1" i="1" u="sng" dirty="0">
                <a:solidFill>
                  <a:schemeClr val="tx1"/>
                </a:solidFill>
                <a:latin typeface="楷体" panose="02010609060101010101" pitchFamily="49" charset="-122"/>
                <a:ea typeface="楷体" panose="02010609060101010101" pitchFamily="49" charset="-122"/>
              </a:rPr>
              <a:t>月，最高检启动第二期企业合规改革试点。</a:t>
            </a:r>
            <a:endParaRPr lang="zh-CN" altLang="en-US" sz="2000" b="1" i="1" u="sng" dirty="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med" advClick="0" advTm="1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60420"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0422" name="TextBox 13"/>
          <p:cNvSpPr txBox="1"/>
          <p:nvPr/>
        </p:nvSpPr>
        <p:spPr>
          <a:xfrm>
            <a:off x="1309688" y="4872038"/>
            <a:ext cx="8448675" cy="952500"/>
          </a:xfrm>
          <a:prstGeom prst="rect">
            <a:avLst/>
          </a:prstGeom>
          <a:noFill/>
          <a:ln w="9525">
            <a:noFill/>
          </a:ln>
        </p:spPr>
        <p:txBody>
          <a:bodyPr>
            <a:spAutoFit/>
          </a:bodyPr>
          <a:p>
            <a:pPr eaLnBrk="1" hangingPunct="1">
              <a:buNone/>
            </a:pPr>
            <a:endParaRPr lang="en-US" altLang="zh-CN" sz="2800" b="1" dirty="0">
              <a:latin typeface="Arial" panose="020B0604020202020204" pitchFamily="34" charset="0"/>
            </a:endParaRPr>
          </a:p>
          <a:p>
            <a:pPr eaLnBrk="1" hangingPunct="1">
              <a:buNone/>
            </a:pPr>
            <a:endParaRPr lang="zh-CN" altLang="en-US" sz="2800" b="1" dirty="0">
              <a:latin typeface="Arial" panose="020B0604020202020204" pitchFamily="34" charset="0"/>
            </a:endParaRPr>
          </a:p>
        </p:txBody>
      </p:sp>
      <p:sp>
        <p:nvSpPr>
          <p:cNvPr id="9" name="标题 8"/>
          <p:cNvSpPr>
            <a:spLocks noGrp="1"/>
          </p:cNvSpPr>
          <p:nvPr>
            <p:ph type="title"/>
          </p:nvPr>
        </p:nvSpPr>
        <p:spPr>
          <a:xfrm>
            <a:off x="838200" y="1854200"/>
            <a:ext cx="10515600" cy="2816225"/>
          </a:xfrm>
          <a:solidFill>
            <a:srgbClr val="C00000"/>
          </a:solidFill>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chemeClr val="tx1"/>
                </a:solidFill>
                <a:effectLst/>
                <a:uLnTx/>
                <a:uFillTx/>
                <a:latin typeface="+mj-ea"/>
                <a:ea typeface="+mj-ea"/>
                <a:cs typeface="+mj-cs"/>
              </a:rPr>
              <a:t>问题四</a:t>
            </a:r>
            <a:br>
              <a:rPr kumimoji="0" lang="en-US" altLang="zh-CN" sz="4400" b="1" i="0" u="none" strike="noStrike" kern="1200" cap="none" spc="0" normalizeH="0" baseline="0" noProof="0" dirty="0">
                <a:ln>
                  <a:noFill/>
                </a:ln>
                <a:solidFill>
                  <a:schemeClr val="tx1"/>
                </a:solidFill>
                <a:effectLst/>
                <a:uLnTx/>
                <a:uFillTx/>
                <a:latin typeface="+mj-ea"/>
                <a:ea typeface="+mj-ea"/>
                <a:cs typeface="+mj-cs"/>
              </a:rPr>
            </a:br>
            <a:br>
              <a:rPr kumimoji="0" lang="en-US" altLang="zh-CN" sz="4400" b="1" i="0" u="none" strike="noStrike" kern="1200" cap="none" spc="0" normalizeH="0" baseline="0" noProof="0" dirty="0">
                <a:ln>
                  <a:noFill/>
                </a:ln>
                <a:solidFill>
                  <a:schemeClr val="tx1"/>
                </a:solidFill>
                <a:effectLst/>
                <a:uLnTx/>
                <a:uFillTx/>
                <a:latin typeface="+mj-ea"/>
                <a:ea typeface="+mj-ea"/>
                <a:cs typeface="+mj-cs"/>
              </a:rPr>
            </a:br>
            <a:r>
              <a:rPr kumimoji="0" lang="zh-CN" altLang="zh-CN" sz="4400" b="1" i="0" u="none" strike="noStrike" kern="1200" cap="none" spc="0" normalizeH="0" baseline="0" noProof="0" dirty="0">
                <a:ln>
                  <a:noFill/>
                </a:ln>
                <a:solidFill>
                  <a:schemeClr val="tx1"/>
                </a:solidFill>
                <a:effectLst/>
                <a:uLnTx/>
                <a:uFillTx/>
                <a:latin typeface="+mj-lt"/>
                <a:ea typeface="+mj-ea"/>
                <a:cs typeface="+mj-cs"/>
              </a:rPr>
              <a:t>合规管理具体做什么？</a:t>
            </a:r>
            <a:endParaRPr kumimoji="0" lang="zh-CN"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advClick="0" advTm="1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62468"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2470" name="文本框 8"/>
          <p:cNvSpPr txBox="1"/>
          <p:nvPr/>
        </p:nvSpPr>
        <p:spPr>
          <a:xfrm>
            <a:off x="1546225" y="415925"/>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合规管理具体做什么？</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问</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四</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sp>
        <p:nvSpPr>
          <p:cNvPr id="43016" name="标题 6"/>
          <p:cNvSpPr>
            <a:spLocks noGrp="1"/>
          </p:cNvSpPr>
          <p:nvPr>
            <p:ph type="title"/>
          </p:nvPr>
        </p:nvSpPr>
        <p:spPr>
          <a:xfrm>
            <a:off x="838200" y="947738"/>
            <a:ext cx="10515600" cy="742950"/>
          </a:xfrm>
        </p:spPr>
        <p:txBody>
          <a:bodyPr vert="horz" wrap="square" lIns="91440" tIns="45720" rIns="91440" bIns="45720" numCol="1" anchor="ctr" anchorCtr="0" compatLnSpc="1"/>
          <a:lstStyle/>
          <a:p>
            <a:pPr marL="0" marR="0" lvl="0" indent="0" algn="l" defTabSz="914400" rtl="0" eaLnBrk="0" fontAlgn="base" latinLnBrk="0" hangingPunct="0">
              <a:lnSpc>
                <a:spcPct val="9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mn-ea"/>
                <a:ea typeface="+mn-ea"/>
                <a:cs typeface="+mj-cs"/>
              </a:rPr>
              <a:t>四大板块</a:t>
            </a:r>
            <a:r>
              <a:rPr kumimoji="0" lang="en-US" altLang="zh-CN" sz="2400" b="1" i="0" u="none" strike="noStrike" kern="1200" cap="none" spc="0" normalizeH="0" baseline="0" noProof="0" dirty="0" smtClean="0">
                <a:ln>
                  <a:noFill/>
                </a:ln>
                <a:solidFill>
                  <a:schemeClr val="tx1"/>
                </a:solidFill>
                <a:effectLst/>
                <a:uLnTx/>
                <a:uFillTx/>
                <a:latin typeface="+mn-ea"/>
                <a:ea typeface="+mn-ea"/>
                <a:cs typeface="+mj-cs"/>
              </a:rPr>
              <a:t>&amp;</a:t>
            </a:r>
            <a:r>
              <a:rPr kumimoji="0" lang="zh-CN" altLang="en-US" sz="2400" b="1" i="0" u="none" strike="noStrike" kern="1200" cap="none" spc="0" normalizeH="0" baseline="0" noProof="0" dirty="0" smtClean="0">
                <a:ln>
                  <a:noFill/>
                </a:ln>
                <a:solidFill>
                  <a:schemeClr val="tx1"/>
                </a:solidFill>
                <a:effectLst/>
                <a:uLnTx/>
                <a:uFillTx/>
                <a:latin typeface="+mn-ea"/>
                <a:ea typeface="+mn-ea"/>
                <a:cs typeface="+mj-cs"/>
              </a:rPr>
              <a:t>十三要素</a:t>
            </a:r>
            <a:endParaRPr kumimoji="0" lang="zh-CN" altLang="en-US" sz="2400" b="1" i="0" u="none" strike="noStrike" kern="1200" cap="none" spc="0" normalizeH="0" baseline="0" noProof="0" dirty="0">
              <a:ln>
                <a:noFill/>
              </a:ln>
              <a:solidFill>
                <a:schemeClr val="tx1"/>
              </a:solidFill>
              <a:effectLst/>
              <a:uLnTx/>
              <a:uFillTx/>
              <a:latin typeface="+mn-ea"/>
              <a:ea typeface="+mn-ea"/>
              <a:cs typeface="+mj-cs"/>
            </a:endParaRPr>
          </a:p>
        </p:txBody>
      </p:sp>
      <p:sp>
        <p:nvSpPr>
          <p:cNvPr id="43017" name="内容占位符 8"/>
          <p:cNvSpPr>
            <a:spLocks noGrp="1"/>
          </p:cNvSpPr>
          <p:nvPr>
            <p:ph idx="1"/>
          </p:nvPr>
        </p:nvSpPr>
        <p:spPr>
          <a:xfrm>
            <a:off x="838200" y="1825625"/>
            <a:ext cx="11229975" cy="4351338"/>
          </a:xfrm>
        </p:spPr>
        <p:txBody>
          <a:bodyPr vert="horz" wrap="square" lIns="91440" tIns="45720" rIns="91440" bIns="45720" numCol="1" anchor="t" anchorCtr="0" compatLnSpc="1"/>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b="1" i="0" u="none" strike="noStrike" kern="1200" cap="none" spc="0" normalizeH="0" baseline="0" noProof="0" dirty="0" smtClean="0">
                <a:ln>
                  <a:noFill/>
                </a:ln>
                <a:solidFill>
                  <a:srgbClr val="FF0000"/>
                </a:solidFill>
                <a:effectLst/>
                <a:uLnTx/>
                <a:uFillTx/>
                <a:latin typeface="+mn-ea"/>
                <a:ea typeface="+mn-ea"/>
                <a:cs typeface="+mn-cs"/>
              </a:rPr>
              <a:t>四大板块：</a:t>
            </a:r>
            <a:endParaRPr kumimoji="0" lang="en-US" altLang="zh-CN" b="1" i="0" u="none" strike="noStrike" kern="1200" cap="none" spc="0" normalizeH="0" baseline="0" noProof="0" dirty="0" smtClean="0">
              <a:ln>
                <a:noFill/>
              </a:ln>
              <a:solidFill>
                <a:srgbClr val="FF0000"/>
              </a:solidFill>
              <a:effectLst/>
              <a:uLnTx/>
              <a:uFillTx/>
              <a:latin typeface="+mn-ea"/>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、合规管理组织；</a:t>
            </a: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、合规管理重点；</a:t>
            </a: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、合规管理运行机制；</a:t>
            </a: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4</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、合规管理保障机制。</a:t>
            </a:r>
            <a:endParaRPr kumimoji="0" lang="zh-CN" altLang="en-US"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b="1" i="0" u="none" strike="noStrike" kern="1200" cap="none" spc="0" normalizeH="0" baseline="0" noProof="0" dirty="0" smtClean="0">
                <a:ln>
                  <a:noFill/>
                </a:ln>
                <a:solidFill>
                  <a:srgbClr val="FF0000"/>
                </a:solidFill>
                <a:effectLst/>
                <a:uLnTx/>
                <a:uFillTx/>
                <a:latin typeface="+mn-ea"/>
                <a:ea typeface="+mn-ea"/>
                <a:cs typeface="+mn-cs"/>
              </a:rPr>
              <a:t>十三要素：</a:t>
            </a:r>
            <a:endParaRPr kumimoji="0" lang="zh-CN" altLang="en-US" b="1" i="0" u="none" strike="noStrike" kern="1200" cap="none" spc="0" normalizeH="0" baseline="0" noProof="0" dirty="0">
              <a:ln>
                <a:noFill/>
              </a:ln>
              <a:solidFill>
                <a:srgbClr val="FF0000"/>
              </a:solidFill>
              <a:effectLst/>
              <a:uLnTx/>
              <a:uFillTx/>
              <a:latin typeface="+mn-ea"/>
              <a:ea typeface="+mn-ea"/>
              <a:cs typeface="+mn-cs"/>
            </a:endParaRPr>
          </a:p>
          <a:p>
            <a:pPr marL="0" marR="0" lvl="0" indent="0" algn="l" defTabSz="914400" rtl="0" latinLnBrk="0">
              <a:lnSpc>
                <a:spcPct val="150000"/>
              </a:lnSpc>
              <a:spcBef>
                <a:spcPts val="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en-US" altLang="zh-CN"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合</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规方针</a:t>
            </a:r>
            <a:endPar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50000"/>
              </a:lnSpc>
              <a:spcBef>
                <a:spcPts val="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0" lang="en-US" altLang="zh-CN"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合</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规组织（党委、董事会、监事会、经理层、合规委员会、合规管理负责人、合规牵头部门、业务部门以及监察、审计、法律、内控、风险管理、安全生产、质量环保等相关部门）。</a:t>
            </a:r>
            <a:endPar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50000"/>
              </a:lnSpc>
              <a:spcBef>
                <a:spcPts val="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0" lang="en-US" altLang="zh-CN"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合</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规风险管理（合规风险识别、合规风险评估、合规风险应对、监测和预警、监督和检查、沟通与协调以及持续改进）</a:t>
            </a:r>
            <a:endPar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advClick="0" advTm="1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62468"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2470" name="文本框 8"/>
          <p:cNvSpPr txBox="1"/>
          <p:nvPr/>
        </p:nvSpPr>
        <p:spPr>
          <a:xfrm>
            <a:off x="1546225" y="415925"/>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合规管理具体做什么？</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问</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四</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sp>
        <p:nvSpPr>
          <p:cNvPr id="43016" name="标题 6"/>
          <p:cNvSpPr>
            <a:spLocks noGrp="1"/>
          </p:cNvSpPr>
          <p:nvPr>
            <p:ph type="title"/>
          </p:nvPr>
        </p:nvSpPr>
        <p:spPr>
          <a:xfrm>
            <a:off x="838200" y="947738"/>
            <a:ext cx="10515600" cy="742950"/>
          </a:xfrm>
        </p:spPr>
        <p:txBody>
          <a:bodyPr vert="horz" wrap="square" lIns="91440" tIns="45720" rIns="91440" bIns="45720" numCol="1" anchor="ctr" anchorCtr="0" compatLnSpc="1"/>
          <a:lstStyle/>
          <a:p>
            <a:pPr marL="0" marR="0" lvl="0" indent="0" algn="l" defTabSz="914400" rtl="0" eaLnBrk="0" fontAlgn="base" latinLnBrk="0" hangingPunct="0">
              <a:lnSpc>
                <a:spcPct val="9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mn-ea"/>
                <a:ea typeface="+mn-ea"/>
                <a:cs typeface="+mj-cs"/>
              </a:rPr>
              <a:t>四大板块</a:t>
            </a:r>
            <a:r>
              <a:rPr kumimoji="0" lang="en-US" altLang="zh-CN" sz="2400" b="1" i="0" u="none" strike="noStrike" kern="1200" cap="none" spc="0" normalizeH="0" baseline="0" noProof="0" dirty="0" smtClean="0">
                <a:ln>
                  <a:noFill/>
                </a:ln>
                <a:solidFill>
                  <a:schemeClr val="tx1"/>
                </a:solidFill>
                <a:effectLst/>
                <a:uLnTx/>
                <a:uFillTx/>
                <a:latin typeface="+mn-ea"/>
                <a:ea typeface="+mn-ea"/>
                <a:cs typeface="+mj-cs"/>
              </a:rPr>
              <a:t>&amp;</a:t>
            </a:r>
            <a:r>
              <a:rPr kumimoji="0" lang="zh-CN" altLang="en-US" sz="2400" b="1" i="0" u="none" strike="noStrike" kern="1200" cap="none" spc="0" normalizeH="0" baseline="0" noProof="0" dirty="0" smtClean="0">
                <a:ln>
                  <a:noFill/>
                </a:ln>
                <a:solidFill>
                  <a:schemeClr val="tx1"/>
                </a:solidFill>
                <a:effectLst/>
                <a:uLnTx/>
                <a:uFillTx/>
                <a:latin typeface="+mn-ea"/>
                <a:ea typeface="+mn-ea"/>
                <a:cs typeface="+mj-cs"/>
              </a:rPr>
              <a:t>十三要素</a:t>
            </a:r>
            <a:endParaRPr kumimoji="0" lang="zh-CN" altLang="en-US" sz="2400" b="1" i="0" u="none" strike="noStrike" kern="1200" cap="none" spc="0" normalizeH="0" baseline="0" noProof="0" dirty="0">
              <a:ln>
                <a:noFill/>
              </a:ln>
              <a:solidFill>
                <a:schemeClr val="tx1"/>
              </a:solidFill>
              <a:effectLst/>
              <a:uLnTx/>
              <a:uFillTx/>
              <a:latin typeface="+mn-ea"/>
              <a:ea typeface="+mn-ea"/>
              <a:cs typeface="+mj-cs"/>
            </a:endParaRPr>
          </a:p>
        </p:txBody>
      </p:sp>
      <p:sp>
        <p:nvSpPr>
          <p:cNvPr id="43017" name="内容占位符 8"/>
          <p:cNvSpPr>
            <a:spLocks noGrp="1"/>
          </p:cNvSpPr>
          <p:nvPr>
            <p:ph idx="1"/>
          </p:nvPr>
        </p:nvSpPr>
        <p:spPr>
          <a:xfrm>
            <a:off x="838200" y="1556385"/>
            <a:ext cx="11229975" cy="4351338"/>
          </a:xfrm>
        </p:spPr>
        <p:txBody>
          <a:bodyPr vert="horz" wrap="square" lIns="91440" tIns="45720" rIns="91440" bIns="45720" numCol="1" anchor="t" anchorCtr="0" compatLnSpc="1"/>
          <a:lstStyle/>
          <a:p>
            <a:pPr marL="0" marR="0" lvl="0" indent="0" algn="l" defTabSz="914400" rtl="0" latinLnBrk="0">
              <a:lnSpc>
                <a:spcPct val="150000"/>
              </a:lnSpc>
              <a:spcBef>
                <a:spcPts val="0"/>
              </a:spcBef>
              <a:spcAft>
                <a:spcPct val="0"/>
              </a:spcAft>
              <a:buClrTx/>
              <a:buSzTx/>
              <a:buFont typeface="Arial" panose="020B0604020202020204" pitchFamily="34" charset="0"/>
              <a:buNone/>
              <a:defRPr/>
            </a:pPr>
            <a:endPar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50000"/>
              </a:lnSpc>
              <a:spcBef>
                <a:spcPts val="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4.</a:t>
            </a:r>
            <a:r>
              <a:rPr lang="zh-CN" altLang="en-US" noProof="0" dirty="0" smtClean="0">
                <a:ln>
                  <a:noFill/>
                </a:ln>
                <a:effectLst/>
                <a:uLnTx/>
                <a:uFillTx/>
                <a:latin typeface="楷体" panose="02010609060101010101" pitchFamily="49" charset="-122"/>
                <a:ea typeface="楷体" panose="02010609060101010101" pitchFamily="49" charset="-122"/>
                <a:sym typeface="+mn-ea"/>
              </a:rPr>
              <a:t>合</a:t>
            </a:r>
            <a:r>
              <a:rPr lang="zh-CN" altLang="en-US" noProof="0" dirty="0">
                <a:ln>
                  <a:noFill/>
                </a:ln>
                <a:effectLst/>
                <a:uLnTx/>
                <a:uFillTx/>
                <a:latin typeface="楷体" panose="02010609060101010101" pitchFamily="49" charset="-122"/>
                <a:ea typeface="楷体" panose="02010609060101010101" pitchFamily="49" charset="-122"/>
                <a:sym typeface="+mn-ea"/>
              </a:rPr>
              <a:t>规制度与流程（合规管理制度、重点领域专项合规管理制度）</a:t>
            </a:r>
            <a:endPar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50000"/>
              </a:lnSpc>
              <a:spcBef>
                <a:spcPts val="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5</a:t>
            </a:r>
            <a:r>
              <a:rPr kumimoji="0" lang="en-US" altLang="zh-CN"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合</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规审查</a:t>
            </a:r>
            <a:endPar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50000"/>
              </a:lnSpc>
              <a:spcBef>
                <a:spcPts val="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6</a:t>
            </a:r>
            <a:r>
              <a:rPr kumimoji="0" lang="en-US" altLang="zh-CN"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合</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规管理评估（评估合规有效性运行）</a:t>
            </a:r>
            <a:endPar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50000"/>
              </a:lnSpc>
              <a:spcBef>
                <a:spcPts val="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7</a:t>
            </a:r>
            <a:r>
              <a:rPr kumimoji="0" lang="en-US" altLang="zh-CN"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合</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规审计</a:t>
            </a:r>
            <a:endPar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50000"/>
              </a:lnSpc>
              <a:spcBef>
                <a:spcPts val="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8</a:t>
            </a:r>
            <a:r>
              <a:rPr kumimoji="0" lang="en-US" altLang="zh-CN"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合</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规考核与评价</a:t>
            </a:r>
            <a:endPar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advClick="0" advTm="1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62468"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2470" name="文本框 8"/>
          <p:cNvSpPr txBox="1"/>
          <p:nvPr/>
        </p:nvSpPr>
        <p:spPr>
          <a:xfrm>
            <a:off x="1546225" y="415925"/>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合规管理具体做什么？</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问</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四</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sp>
        <p:nvSpPr>
          <p:cNvPr id="43016" name="标题 6"/>
          <p:cNvSpPr>
            <a:spLocks noGrp="1"/>
          </p:cNvSpPr>
          <p:nvPr>
            <p:ph type="title"/>
          </p:nvPr>
        </p:nvSpPr>
        <p:spPr>
          <a:xfrm>
            <a:off x="838200" y="947738"/>
            <a:ext cx="10515600" cy="742950"/>
          </a:xfrm>
        </p:spPr>
        <p:txBody>
          <a:bodyPr vert="horz" wrap="square" lIns="91440" tIns="45720" rIns="91440" bIns="45720" numCol="1" anchor="ctr" anchorCtr="0" compatLnSpc="1"/>
          <a:lstStyle/>
          <a:p>
            <a:pPr marL="0" marR="0" lvl="0" indent="0" algn="l" defTabSz="914400" rtl="0" eaLnBrk="0" fontAlgn="base" latinLnBrk="0" hangingPunct="0">
              <a:lnSpc>
                <a:spcPct val="9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mn-ea"/>
                <a:ea typeface="+mn-ea"/>
                <a:cs typeface="+mj-cs"/>
              </a:rPr>
              <a:t>四大板块</a:t>
            </a:r>
            <a:r>
              <a:rPr kumimoji="0" lang="en-US" altLang="zh-CN" sz="2400" b="1" i="0" u="none" strike="noStrike" kern="1200" cap="none" spc="0" normalizeH="0" baseline="0" noProof="0" dirty="0" smtClean="0">
                <a:ln>
                  <a:noFill/>
                </a:ln>
                <a:solidFill>
                  <a:schemeClr val="tx1"/>
                </a:solidFill>
                <a:effectLst/>
                <a:uLnTx/>
                <a:uFillTx/>
                <a:latin typeface="+mn-ea"/>
                <a:ea typeface="+mn-ea"/>
                <a:cs typeface="+mj-cs"/>
              </a:rPr>
              <a:t>&amp;</a:t>
            </a:r>
            <a:r>
              <a:rPr kumimoji="0" lang="zh-CN" altLang="en-US" sz="2400" b="1" i="0" u="none" strike="noStrike" kern="1200" cap="none" spc="0" normalizeH="0" baseline="0" noProof="0" dirty="0" smtClean="0">
                <a:ln>
                  <a:noFill/>
                </a:ln>
                <a:solidFill>
                  <a:schemeClr val="tx1"/>
                </a:solidFill>
                <a:effectLst/>
                <a:uLnTx/>
                <a:uFillTx/>
                <a:latin typeface="+mn-ea"/>
                <a:ea typeface="+mn-ea"/>
                <a:cs typeface="+mj-cs"/>
              </a:rPr>
              <a:t>十三要素</a:t>
            </a:r>
            <a:endParaRPr kumimoji="0" lang="zh-CN" altLang="en-US" sz="2400" b="1" i="0" u="none" strike="noStrike" kern="1200" cap="none" spc="0" normalizeH="0" baseline="0" noProof="0" dirty="0">
              <a:ln>
                <a:noFill/>
              </a:ln>
              <a:solidFill>
                <a:schemeClr val="tx1"/>
              </a:solidFill>
              <a:effectLst/>
              <a:uLnTx/>
              <a:uFillTx/>
              <a:latin typeface="+mn-ea"/>
              <a:ea typeface="+mn-ea"/>
              <a:cs typeface="+mj-cs"/>
            </a:endParaRPr>
          </a:p>
        </p:txBody>
      </p:sp>
      <p:sp>
        <p:nvSpPr>
          <p:cNvPr id="43017" name="内容占位符 8"/>
          <p:cNvSpPr>
            <a:spLocks noGrp="1"/>
          </p:cNvSpPr>
          <p:nvPr>
            <p:ph idx="1"/>
          </p:nvPr>
        </p:nvSpPr>
        <p:spPr>
          <a:xfrm>
            <a:off x="838200" y="1556385"/>
            <a:ext cx="11229975" cy="4351338"/>
          </a:xfrm>
        </p:spPr>
        <p:txBody>
          <a:bodyPr vert="horz" wrap="square" lIns="91440" tIns="45720" rIns="91440" bIns="45720" numCol="1" anchor="t" anchorCtr="0" compatLnSpc="1"/>
          <a:lstStyle/>
          <a:p>
            <a:pPr marL="0" marR="0" lvl="0" indent="0" algn="l" defTabSz="914400" rtl="0" latinLnBrk="0">
              <a:lnSpc>
                <a:spcPct val="150000"/>
              </a:lnSpc>
              <a:spcBef>
                <a:spcPts val="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9</a:t>
            </a:r>
            <a:r>
              <a:rPr kumimoji="0" lang="en-US" altLang="zh-CN"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合</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规培训与宣传</a:t>
            </a:r>
            <a:endPar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50000"/>
              </a:lnSpc>
              <a:spcBef>
                <a:spcPts val="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10</a:t>
            </a:r>
            <a:r>
              <a:rPr kumimoji="0" lang="en-US" altLang="zh-CN"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违约</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管理与问责</a:t>
            </a:r>
            <a:endPar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50000"/>
              </a:lnSpc>
              <a:spcBef>
                <a:spcPts val="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11</a:t>
            </a:r>
            <a:r>
              <a:rPr kumimoji="0" lang="en-US" altLang="zh-CN"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合</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规管理计划与合规报告</a:t>
            </a:r>
            <a:endPar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50000"/>
              </a:lnSpc>
              <a:spcBef>
                <a:spcPts val="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12</a:t>
            </a:r>
            <a:r>
              <a:rPr kumimoji="0" lang="en-US" altLang="zh-CN"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合</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规信息管理系统</a:t>
            </a:r>
            <a:endPar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50000"/>
              </a:lnSpc>
              <a:spcBef>
                <a:spcPts val="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13</a:t>
            </a:r>
            <a:r>
              <a:rPr kumimoji="0" lang="en-US" altLang="zh-CN"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企业</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合规文化</a:t>
            </a:r>
            <a:endPar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advClick="0" advTm="1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62468"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2470" name="文本框 8"/>
          <p:cNvSpPr txBox="1"/>
          <p:nvPr/>
        </p:nvSpPr>
        <p:spPr>
          <a:xfrm>
            <a:off x="1546225" y="415925"/>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合规管理具体做什么？</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问</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四</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sp>
        <p:nvSpPr>
          <p:cNvPr id="43016" name="标题 6"/>
          <p:cNvSpPr>
            <a:spLocks noGrp="1"/>
          </p:cNvSpPr>
          <p:nvPr>
            <p:ph type="title"/>
          </p:nvPr>
        </p:nvSpPr>
        <p:spPr>
          <a:xfrm>
            <a:off x="838200" y="947738"/>
            <a:ext cx="10515600" cy="742950"/>
          </a:xfrm>
        </p:spPr>
        <p:txBody>
          <a:bodyPr vert="horz" wrap="square" lIns="91440" tIns="45720" rIns="91440" bIns="45720" numCol="1" anchor="ctr" anchorCtr="0" compatLnSpc="1"/>
          <a:lstStyle/>
          <a:p>
            <a:pPr marL="0" marR="0" lvl="0" indent="0" algn="l" defTabSz="914400" rtl="0" eaLnBrk="0" fontAlgn="base" latinLnBrk="0" hangingPunct="0">
              <a:lnSpc>
                <a:spcPct val="90000"/>
              </a:lnSpc>
              <a:spcBef>
                <a:spcPct val="0"/>
              </a:spcBef>
              <a:spcAft>
                <a:spcPct val="0"/>
              </a:spcAft>
              <a:buClrTx/>
              <a:buSzTx/>
              <a:buFontTx/>
              <a:buNone/>
              <a:defRPr/>
            </a:pPr>
            <a:r>
              <a:rPr lang="zh-CN" altLang="en-US" sz="2400" b="1" dirty="0">
                <a:sym typeface="+mn-ea"/>
              </a:rPr>
              <a:t>可借鉴的具体工作经验：</a:t>
            </a:r>
            <a:endParaRPr kumimoji="0" lang="zh-CN" altLang="en-US" sz="2400" b="1" i="0" u="none" strike="noStrike" kern="1200" cap="none" spc="0" normalizeH="0" baseline="0" noProof="0" dirty="0">
              <a:ln>
                <a:noFill/>
              </a:ln>
              <a:solidFill>
                <a:schemeClr val="tx1"/>
              </a:solidFill>
              <a:effectLst/>
              <a:uLnTx/>
              <a:uFillTx/>
              <a:latin typeface="+mn-ea"/>
              <a:ea typeface="+mn-ea"/>
              <a:cs typeface="+mj-cs"/>
            </a:endParaRPr>
          </a:p>
        </p:txBody>
      </p:sp>
      <p:sp>
        <p:nvSpPr>
          <p:cNvPr id="43017" name="内容占位符 8"/>
          <p:cNvSpPr>
            <a:spLocks noGrp="1"/>
          </p:cNvSpPr>
          <p:nvPr>
            <p:ph idx="1"/>
          </p:nvPr>
        </p:nvSpPr>
        <p:spPr>
          <a:xfrm>
            <a:off x="838200" y="1556385"/>
            <a:ext cx="11229975" cy="4351338"/>
          </a:xfrm>
        </p:spPr>
        <p:txBody>
          <a:bodyPr vert="horz" wrap="square" lIns="91440" tIns="45720" rIns="91440" bIns="45720" numCol="1" anchor="t" anchorCtr="0" compatLnSpc="1"/>
          <a:lstStyle/>
          <a:p>
            <a:pPr marL="0" lvl="0" indent="0" eaLnBrk="1" hangingPunct="1">
              <a:lnSpc>
                <a:spcPct val="200000"/>
              </a:lnSpc>
              <a:spcBef>
                <a:spcPct val="0"/>
              </a:spcBef>
              <a:buNone/>
            </a:pPr>
            <a:r>
              <a:rPr lang="en-US" altLang="zh-CN" b="1" dirty="0">
                <a:latin typeface="楷体" panose="02010609060101010101" pitchFamily="49" charset="-122"/>
                <a:ea typeface="楷体" panose="02010609060101010101" pitchFamily="49" charset="-122"/>
                <a:sym typeface="+mn-ea"/>
              </a:rPr>
              <a:t>1.</a:t>
            </a:r>
            <a:r>
              <a:rPr lang="zh-CN" altLang="en-US" b="1" dirty="0">
                <a:latin typeface="楷体" panose="02010609060101010101" pitchFamily="49" charset="-122"/>
                <a:ea typeface="楷体" panose="02010609060101010101" pitchFamily="49" charset="-122"/>
                <a:sym typeface="+mn-ea"/>
              </a:rPr>
              <a:t>成立合规管理工作小组或合规管理委员会办公室（各业务部门指派联络员）</a:t>
            </a:r>
            <a:endParaRPr lang="zh-CN" altLang="en-US" b="1" dirty="0">
              <a:latin typeface="楷体" panose="02010609060101010101" pitchFamily="49" charset="-122"/>
              <a:ea typeface="楷体" panose="02010609060101010101" pitchFamily="49" charset="-122"/>
            </a:endParaRPr>
          </a:p>
          <a:p>
            <a:pPr marL="0" lvl="0" indent="0" eaLnBrk="1" hangingPunct="1">
              <a:lnSpc>
                <a:spcPct val="200000"/>
              </a:lnSpc>
              <a:spcBef>
                <a:spcPct val="0"/>
              </a:spcBef>
              <a:buNone/>
            </a:pPr>
            <a:r>
              <a:rPr lang="en-US" altLang="zh-CN" b="1" dirty="0">
                <a:latin typeface="楷体" panose="02010609060101010101" pitchFamily="49" charset="-122"/>
                <a:ea typeface="楷体" panose="02010609060101010101" pitchFamily="49" charset="-122"/>
                <a:sym typeface="+mn-ea"/>
              </a:rPr>
              <a:t>2.定期向</a:t>
            </a:r>
            <a:r>
              <a:rPr lang="zh-CN" altLang="en-US" b="1" dirty="0">
                <a:latin typeface="楷体" panose="02010609060101010101" pitchFamily="49" charset="-122"/>
                <a:ea typeface="楷体" panose="02010609060101010101" pitchFamily="49" charset="-122"/>
                <a:sym typeface="+mn-ea"/>
              </a:rPr>
              <a:t>省</a:t>
            </a:r>
            <a:r>
              <a:rPr lang="en-US" altLang="zh-CN" b="1" dirty="0">
                <a:latin typeface="楷体" panose="02010609060101010101" pitchFamily="49" charset="-122"/>
                <a:ea typeface="楷体" panose="02010609060101010101" pitchFamily="49" charset="-122"/>
                <a:sym typeface="+mn-ea"/>
              </a:rPr>
              <a:t>国资委</a:t>
            </a:r>
            <a:r>
              <a:rPr lang="zh-CN" altLang="en-US" b="1" dirty="0">
                <a:latin typeface="楷体" panose="02010609060101010101" pitchFamily="49" charset="-122"/>
                <a:ea typeface="楷体" panose="02010609060101010101" pitchFamily="49" charset="-122"/>
                <a:sym typeface="+mn-ea"/>
              </a:rPr>
              <a:t>报送</a:t>
            </a:r>
            <a:r>
              <a:rPr lang="en-US" altLang="zh-CN" b="1" dirty="0">
                <a:latin typeface="楷体" panose="02010609060101010101" pitchFamily="49" charset="-122"/>
                <a:ea typeface="楷体" panose="02010609060101010101" pitchFamily="49" charset="-122"/>
                <a:sym typeface="+mn-ea"/>
              </a:rPr>
              <a:t>工作简报</a:t>
            </a:r>
            <a:endParaRPr lang="en-US" altLang="zh-CN" b="1" dirty="0">
              <a:latin typeface="楷体" panose="02010609060101010101" pitchFamily="49" charset="-122"/>
              <a:ea typeface="楷体" panose="02010609060101010101" pitchFamily="49" charset="-122"/>
            </a:endParaRPr>
          </a:p>
          <a:p>
            <a:pPr marL="0" lvl="0" indent="0" eaLnBrk="1" hangingPunct="1">
              <a:lnSpc>
                <a:spcPct val="200000"/>
              </a:lnSpc>
              <a:spcBef>
                <a:spcPct val="0"/>
              </a:spcBef>
              <a:buNone/>
            </a:pPr>
            <a:r>
              <a:rPr lang="en-US" altLang="zh-CN" b="1" dirty="0">
                <a:latin typeface="楷体" panose="02010609060101010101" pitchFamily="49" charset="-122"/>
                <a:ea typeface="楷体" panose="02010609060101010101" pitchFamily="49" charset="-122"/>
                <a:sym typeface="+mn-ea"/>
              </a:rPr>
              <a:t>3.</a:t>
            </a:r>
            <a:r>
              <a:rPr lang="zh-CN" altLang="en-US" b="1" dirty="0">
                <a:latin typeface="楷体" panose="02010609060101010101" pitchFamily="49" charset="-122"/>
                <a:ea typeface="楷体" panose="02010609060101010101" pitchFamily="49" charset="-122"/>
                <a:sym typeface="+mn-ea"/>
              </a:rPr>
              <a:t>工作底稿、访谈资料留痕并妥善保管</a:t>
            </a:r>
            <a:endParaRPr lang="zh-CN" altLang="en-US" b="1" dirty="0">
              <a:latin typeface="楷体" panose="02010609060101010101" pitchFamily="49" charset="-122"/>
              <a:ea typeface="楷体" panose="02010609060101010101" pitchFamily="49" charset="-122"/>
            </a:endParaRPr>
          </a:p>
          <a:p>
            <a:pPr marL="0" lvl="0" indent="0" eaLnBrk="1" hangingPunct="1">
              <a:lnSpc>
                <a:spcPct val="200000"/>
              </a:lnSpc>
              <a:spcBef>
                <a:spcPct val="0"/>
              </a:spcBef>
              <a:buNone/>
            </a:pPr>
            <a:r>
              <a:rPr lang="en-US" altLang="zh-CN" b="1" dirty="0">
                <a:latin typeface="楷体" panose="02010609060101010101" pitchFamily="49" charset="-122"/>
                <a:ea typeface="楷体" panose="02010609060101010101" pitchFamily="49" charset="-122"/>
                <a:sym typeface="+mn-ea"/>
              </a:rPr>
              <a:t>5.</a:t>
            </a:r>
            <a:r>
              <a:rPr lang="zh-CN" altLang="en-US" b="1" dirty="0">
                <a:latin typeface="楷体" panose="02010609060101010101" pitchFamily="49" charset="-122"/>
                <a:ea typeface="楷体" panose="02010609060101010101" pitchFamily="49" charset="-122"/>
                <a:sym typeface="+mn-ea"/>
              </a:rPr>
              <a:t>形成定期召开工作碰头会机制</a:t>
            </a:r>
            <a:endParaRPr lang="zh-CN" altLang="en-US" b="1" dirty="0">
              <a:latin typeface="楷体" panose="02010609060101010101" pitchFamily="49" charset="-122"/>
              <a:ea typeface="楷体" panose="02010609060101010101" pitchFamily="49" charset="-122"/>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advClick="0" advTm="1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64516"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4518" name="TextBox 13"/>
          <p:cNvSpPr txBox="1"/>
          <p:nvPr/>
        </p:nvSpPr>
        <p:spPr>
          <a:xfrm>
            <a:off x="1309688" y="4872038"/>
            <a:ext cx="8448675" cy="952500"/>
          </a:xfrm>
          <a:prstGeom prst="rect">
            <a:avLst/>
          </a:prstGeom>
          <a:noFill/>
          <a:ln w="9525">
            <a:noFill/>
          </a:ln>
        </p:spPr>
        <p:txBody>
          <a:bodyPr>
            <a:spAutoFit/>
          </a:bodyPr>
          <a:p>
            <a:pPr eaLnBrk="1" hangingPunct="1">
              <a:buNone/>
            </a:pPr>
            <a:endParaRPr lang="en-US" altLang="zh-CN" sz="2800" b="1" dirty="0">
              <a:latin typeface="Arial" panose="020B0604020202020204" pitchFamily="34" charset="0"/>
            </a:endParaRPr>
          </a:p>
          <a:p>
            <a:pPr eaLnBrk="1" hangingPunct="1">
              <a:buNone/>
            </a:pPr>
            <a:endParaRPr lang="zh-CN" altLang="en-US" sz="2800" b="1" dirty="0">
              <a:latin typeface="Arial" panose="020B0604020202020204" pitchFamily="34" charset="0"/>
            </a:endParaRPr>
          </a:p>
        </p:txBody>
      </p:sp>
      <p:sp>
        <p:nvSpPr>
          <p:cNvPr id="9" name="标题 8"/>
          <p:cNvSpPr>
            <a:spLocks noGrp="1"/>
          </p:cNvSpPr>
          <p:nvPr>
            <p:ph type="title"/>
          </p:nvPr>
        </p:nvSpPr>
        <p:spPr>
          <a:xfrm>
            <a:off x="838200" y="1854200"/>
            <a:ext cx="10515600" cy="2816225"/>
          </a:xfrm>
          <a:solidFill>
            <a:srgbClr val="C00000"/>
          </a:solidFill>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chemeClr val="tx1"/>
                </a:solidFill>
                <a:effectLst/>
                <a:uLnTx/>
                <a:uFillTx/>
                <a:latin typeface="+mj-ea"/>
                <a:ea typeface="+mj-ea"/>
                <a:cs typeface="+mj-cs"/>
              </a:rPr>
              <a:t>问题五</a:t>
            </a:r>
            <a:br>
              <a:rPr kumimoji="0" lang="en-US" altLang="zh-CN" sz="4400" b="1" i="0" u="none" strike="noStrike" kern="1200" cap="none" spc="0" normalizeH="0" baseline="0" noProof="0" dirty="0">
                <a:ln>
                  <a:noFill/>
                </a:ln>
                <a:solidFill>
                  <a:schemeClr val="tx1"/>
                </a:solidFill>
                <a:effectLst/>
                <a:uLnTx/>
                <a:uFillTx/>
                <a:latin typeface="+mj-ea"/>
                <a:ea typeface="+mj-ea"/>
                <a:cs typeface="+mj-cs"/>
              </a:rPr>
            </a:br>
            <a:br>
              <a:rPr kumimoji="0" lang="en-US" altLang="zh-CN" sz="4400" b="1" i="0" u="none" strike="noStrike" kern="1200" cap="none" spc="0" normalizeH="0" baseline="0" noProof="0" dirty="0">
                <a:ln>
                  <a:noFill/>
                </a:ln>
                <a:solidFill>
                  <a:schemeClr val="tx1"/>
                </a:solidFill>
                <a:effectLst/>
                <a:uLnTx/>
                <a:uFillTx/>
                <a:latin typeface="+mj-ea"/>
                <a:ea typeface="+mj-ea"/>
                <a:cs typeface="+mj-cs"/>
              </a:rPr>
            </a:br>
            <a:r>
              <a:rPr kumimoji="0" lang="zh-CN" altLang="en-US" sz="4400" b="1" i="0" u="none" strike="noStrike" kern="1200" cap="none" spc="0" normalizeH="0" baseline="0" noProof="0" dirty="0">
                <a:ln>
                  <a:noFill/>
                </a:ln>
                <a:solidFill>
                  <a:schemeClr val="tx1"/>
                </a:solidFill>
                <a:effectLst/>
                <a:uLnTx/>
                <a:uFillTx/>
                <a:latin typeface="+mj-ea"/>
                <a:ea typeface="+mj-ea"/>
                <a:cs typeface="+mj-cs"/>
              </a:rPr>
              <a:t>合规管理希望得到什么？</a:t>
            </a:r>
            <a:endParaRPr kumimoji="0" lang="zh-CN"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advClick="0" advTm="1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66564"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6566" name="文本框 8"/>
          <p:cNvSpPr txBox="1"/>
          <p:nvPr/>
        </p:nvSpPr>
        <p:spPr>
          <a:xfrm>
            <a:off x="1546225" y="415925"/>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合规管理希望得到什么？</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问</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五</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sp>
        <p:nvSpPr>
          <p:cNvPr id="66568" name="标题 2"/>
          <p:cNvSpPr>
            <a:spLocks noGrp="1"/>
          </p:cNvSpPr>
          <p:nvPr>
            <p:ph type="title"/>
          </p:nvPr>
        </p:nvSpPr>
        <p:spPr>
          <a:xfrm>
            <a:off x="838200" y="1082675"/>
            <a:ext cx="10515600" cy="608013"/>
          </a:xfrm>
        </p:spPr>
        <p:txBody>
          <a:bodyPr vert="horz" wrap="square" lIns="91440" tIns="45720" rIns="91440" bIns="45720" anchor="ctr" anchorCtr="0"/>
          <a:p>
            <a:pPr>
              <a:buNone/>
            </a:pPr>
            <a:r>
              <a:rPr lang="zh-CN" altLang="zh-CN" sz="2400" b="1" dirty="0"/>
              <a:t>建立一个动态的合规管理体系</a:t>
            </a:r>
            <a:endParaRPr lang="zh-CN" altLang="en-US" sz="1800" dirty="0"/>
          </a:p>
        </p:txBody>
      </p:sp>
      <p:sp>
        <p:nvSpPr>
          <p:cNvPr id="44041" name="内容占位符 5"/>
          <p:cNvSpPr>
            <a:spLocks noGrp="1"/>
          </p:cNvSpPr>
          <p:nvPr>
            <p:ph idx="1"/>
          </p:nvPr>
        </p:nvSpPr>
        <p:spPr>
          <a:xfrm>
            <a:off x="838200" y="1825625"/>
            <a:ext cx="10971213" cy="4351338"/>
          </a:xfrm>
        </p:spPr>
        <p:txBody>
          <a:bodyPr vert="horz" wrap="square" lIns="91440" tIns="45720" rIns="91440" bIns="45720" numCol="1" anchor="t" anchorCtr="0" compatLnSpc="1"/>
          <a:lstStyle/>
          <a:p>
            <a:pPr marL="0" marR="0" lvl="0" indent="0" algn="l" defTabSz="914400" rtl="0" eaLnBrk="0" fontAlgn="base" latinLnBrk="0" hangingPunct="0">
              <a:lnSpc>
                <a:spcPct val="20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全面覆盖。</a:t>
            </a:r>
            <a:endPar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20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2.</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强化责任。</a:t>
            </a:r>
            <a:endPar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20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3</a:t>
            </a:r>
            <a:r>
              <a:rPr kumimoji="0" lang="en-US" altLang="zh-CN"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协同融合。</a:t>
            </a:r>
            <a:endPar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advClick="0" advTm="1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39939" name="图片 2" descr="logo"/>
          <p:cNvPicPr>
            <a:picLocks noChangeAspect="1"/>
          </p:cNvPicPr>
          <p:nvPr/>
        </p:nvPicPr>
        <p:blipFill>
          <a:blip r:embed="rId1"/>
          <a:stretch>
            <a:fillRect/>
          </a:stretch>
        </p:blipFill>
        <p:spPr>
          <a:xfrm>
            <a:off x="9766300" y="53975"/>
            <a:ext cx="2409825" cy="790575"/>
          </a:xfrm>
          <a:prstGeom prst="rect">
            <a:avLst/>
          </a:prstGeom>
          <a:noFill/>
          <a:ln w="9525">
            <a:noFill/>
          </a:ln>
        </p:spPr>
      </p:pic>
      <p:sp>
        <p:nvSpPr>
          <p:cNvPr id="5" name="矩形 4"/>
          <p:cNvSpPr/>
          <p:nvPr/>
        </p:nvSpPr>
        <p:spPr>
          <a:xfrm>
            <a:off x="1588" y="423863"/>
            <a:ext cx="2225675" cy="5286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6" name="直接连接符 5"/>
          <p:cNvCxnSpPr/>
          <p:nvPr/>
        </p:nvCxnSpPr>
        <p:spPr>
          <a:xfrm flipV="1">
            <a:off x="1157288" y="844550"/>
            <a:ext cx="11036300" cy="85725"/>
          </a:xfrm>
          <a:prstGeom prst="line">
            <a:avLst/>
          </a:prstGeom>
          <a:ln>
            <a:noFill/>
          </a:ln>
        </p:spPr>
        <p:style>
          <a:lnRef idx="3">
            <a:schemeClr val="accent2"/>
          </a:lnRef>
          <a:fillRef idx="0">
            <a:schemeClr val="accent2"/>
          </a:fillRef>
          <a:effectRef idx="2">
            <a:schemeClr val="accent2"/>
          </a:effectRef>
          <a:fontRef idx="minor">
            <a:schemeClr val="tx1"/>
          </a:fontRef>
        </p:style>
      </p:cxnSp>
      <p:sp>
        <p:nvSpPr>
          <p:cNvPr id="39942" name="文本框 13"/>
          <p:cNvSpPr txBox="1"/>
          <p:nvPr/>
        </p:nvSpPr>
        <p:spPr>
          <a:xfrm>
            <a:off x="493713" y="4891088"/>
            <a:ext cx="3143250" cy="784225"/>
          </a:xfrm>
          <a:prstGeom prst="rect">
            <a:avLst/>
          </a:prstGeom>
          <a:noFill/>
          <a:ln w="9525">
            <a:noFill/>
          </a:ln>
        </p:spPr>
        <p:txBody>
          <a:bodyPr>
            <a:spAutoFit/>
          </a:bodyPr>
          <a:p>
            <a:pPr eaLnBrk="1" hangingPunct="1">
              <a:lnSpc>
                <a:spcPct val="150000"/>
              </a:lnSpc>
              <a:buNone/>
            </a:pPr>
            <a:r>
              <a:rPr lang="zh-CN" altLang="zh-CN" sz="1500" dirty="0">
                <a:latin typeface="微软雅黑" panose="020B0503020204020204" pitchFamily="34" charset="-122"/>
              </a:rPr>
              <a:t>手     机：18581878545</a:t>
            </a:r>
            <a:endParaRPr lang="zh-CN" altLang="zh-CN" sz="1500" dirty="0">
              <a:latin typeface="微软雅黑" panose="020B0503020204020204" pitchFamily="34" charset="-122"/>
            </a:endParaRPr>
          </a:p>
          <a:p>
            <a:pPr eaLnBrk="1" hangingPunct="1">
              <a:lnSpc>
                <a:spcPct val="150000"/>
              </a:lnSpc>
              <a:buNone/>
            </a:pPr>
            <a:r>
              <a:rPr lang="zh-CN" altLang="zh-CN" sz="1500" dirty="0">
                <a:latin typeface="微软雅黑" panose="020B0503020204020204" pitchFamily="34" charset="-122"/>
              </a:rPr>
              <a:t>电子邮件</a:t>
            </a:r>
            <a:r>
              <a:rPr lang="en-US" altLang="zh-CN" sz="1500" dirty="0">
                <a:latin typeface="微软雅黑" panose="020B0503020204020204" pitchFamily="34" charset="-122"/>
              </a:rPr>
              <a:t>:  </a:t>
            </a:r>
            <a:r>
              <a:rPr lang="zh-CN" altLang="zh-CN" sz="1500" dirty="0">
                <a:latin typeface="微软雅黑" panose="020B0503020204020204" pitchFamily="34" charset="-122"/>
              </a:rPr>
              <a:t>cj_zhang@jtnfa.com</a:t>
            </a:r>
            <a:endParaRPr lang="zh-CN" altLang="zh-CN" sz="1500" dirty="0">
              <a:latin typeface="微软雅黑" panose="020B0503020204020204" pitchFamily="34" charset="-122"/>
            </a:endParaRPr>
          </a:p>
        </p:txBody>
      </p:sp>
      <p:sp>
        <p:nvSpPr>
          <p:cNvPr id="39943" name="文本框 16"/>
          <p:cNvSpPr txBox="1"/>
          <p:nvPr/>
        </p:nvSpPr>
        <p:spPr>
          <a:xfrm>
            <a:off x="3384550" y="1371600"/>
            <a:ext cx="8382000" cy="461581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306705" eaLnBrk="1" hangingPunct="1">
              <a:lnSpc>
                <a:spcPct val="150000"/>
              </a:lnSpc>
              <a:spcBef>
                <a:spcPct val="0"/>
              </a:spcBef>
              <a:buNone/>
            </a:pPr>
            <a:r>
              <a:rPr lang="zh-CN" altLang="zh-CN" sz="1600" b="1" dirty="0">
                <a:latin typeface="微软雅黑" panose="020B0503020204020204" pitchFamily="34" charset="-122"/>
                <a:sym typeface="微软雅黑" panose="020B0503020204020204" pitchFamily="34" charset="-122"/>
              </a:rPr>
              <a:t>北京金诚同达（成都）律师事务所资深律师</a:t>
            </a:r>
            <a:r>
              <a:rPr lang="en-US" altLang="zh-CN" sz="1600" b="1" dirty="0">
                <a:latin typeface="微软雅黑" panose="020B0503020204020204" pitchFamily="34" charset="-122"/>
                <a:sym typeface="微软雅黑" panose="020B0503020204020204" pitchFamily="34" charset="-122"/>
              </a:rPr>
              <a:t>     </a:t>
            </a:r>
            <a:r>
              <a:rPr lang="zh-CN" altLang="zh-CN" sz="1600" b="1" dirty="0">
                <a:latin typeface="微软雅黑" panose="020B0503020204020204" pitchFamily="34" charset="-122"/>
                <a:sym typeface="微软雅黑" panose="020B0503020204020204" pitchFamily="34" charset="-122"/>
              </a:rPr>
              <a:t>张长健</a:t>
            </a:r>
            <a:endParaRPr lang="zh-CN" altLang="zh-CN" sz="1600" b="1" dirty="0">
              <a:latin typeface="微软雅黑" panose="020B0503020204020204" pitchFamily="34" charset="-122"/>
              <a:sym typeface="微软雅黑" panose="020B0503020204020204" pitchFamily="34" charset="-122"/>
            </a:endParaRPr>
          </a:p>
          <a:p>
            <a:pPr marL="0" lvl="0" indent="306705" eaLnBrk="1" hangingPunct="1">
              <a:lnSpc>
                <a:spcPct val="150000"/>
              </a:lnSpc>
              <a:spcBef>
                <a:spcPct val="0"/>
              </a:spcBef>
              <a:buNone/>
            </a:pPr>
            <a:r>
              <a:rPr lang="zh-CN" altLang="zh-CN" sz="1500" b="1" dirty="0">
                <a:latin typeface="微软雅黑" panose="020B0503020204020204" pitchFamily="34" charset="-122"/>
              </a:rPr>
              <a:t>教育及工作背景：</a:t>
            </a:r>
            <a:r>
              <a:rPr lang="zh-CN" altLang="zh-CN" sz="1500" dirty="0">
                <a:latin typeface="微软雅黑" panose="020B0503020204020204" pitchFamily="34" charset="-122"/>
              </a:rPr>
              <a:t>西南政法大学法学学士，西南政法大学民商法硕士</a:t>
            </a:r>
            <a:r>
              <a:rPr lang="zh-CN" altLang="en-US" sz="1500" dirty="0">
                <a:latin typeface="微软雅黑" panose="020B0503020204020204" pitchFamily="34" charset="-122"/>
              </a:rPr>
              <a:t>，四川外国语大学国际文化交流学院英语辅修二学位</a:t>
            </a:r>
            <a:r>
              <a:rPr lang="zh-CN" altLang="zh-CN" sz="1500" dirty="0">
                <a:latin typeface="微软雅黑" panose="020B0503020204020204" pitchFamily="34" charset="-122"/>
              </a:rPr>
              <a:t>。执业以来，先后在北京炜衡（成都）律师事务所</a:t>
            </a:r>
            <a:r>
              <a:rPr lang="zh-CN" altLang="en-US" sz="1500" dirty="0">
                <a:latin typeface="微软雅黑" panose="020B0503020204020204" pitchFamily="34" charset="-122"/>
              </a:rPr>
              <a:t>、</a:t>
            </a:r>
            <a:r>
              <a:rPr lang="zh-CN" altLang="zh-CN" sz="1500" dirty="0">
                <a:latin typeface="微软雅黑" panose="020B0503020204020204" pitchFamily="34" charset="-122"/>
              </a:rPr>
              <a:t>北京金诚同达（成都）律师事务所</a:t>
            </a:r>
            <a:r>
              <a:rPr lang="zh-CN" altLang="en-US" sz="1500" dirty="0">
                <a:latin typeface="微软雅黑" panose="020B0503020204020204" pitchFamily="34" charset="-122"/>
              </a:rPr>
              <a:t>工作</a:t>
            </a:r>
            <a:r>
              <a:rPr lang="zh-CN" altLang="zh-CN" sz="1500" dirty="0">
                <a:latin typeface="微软雅黑" panose="020B0503020204020204" pitchFamily="34" charset="-122"/>
              </a:rPr>
              <a:t>。</a:t>
            </a:r>
            <a:r>
              <a:rPr lang="zh-CN" altLang="en-US" sz="1500" dirty="0">
                <a:latin typeface="微软雅黑" panose="020B0503020204020204" pitchFamily="34" charset="-122"/>
              </a:rPr>
              <a:t>张律师拥有证券、期货以及基金从业资格，现为四川省律师协会民商事专业委员会委员、</a:t>
            </a:r>
            <a:r>
              <a:rPr lang="zh-CN" altLang="zh-CN" sz="1500" dirty="0">
                <a:latin typeface="微软雅黑" panose="020B0503020204020204" pitchFamily="34" charset="-122"/>
              </a:rPr>
              <a:t>成都市律师协会金融与保险专业委员会委员、入选最高人民检察院民行诉讼监督案件咨询专家库（建设工程与房地产）</a:t>
            </a:r>
            <a:r>
              <a:rPr lang="zh-CN" altLang="en-US" sz="1500" dirty="0">
                <a:latin typeface="微软雅黑" panose="020B0503020204020204" pitchFamily="34" charset="-122"/>
              </a:rPr>
              <a:t>。</a:t>
            </a:r>
            <a:endParaRPr lang="zh-CN" altLang="zh-CN" sz="1500" dirty="0">
              <a:latin typeface="微软雅黑" panose="020B0503020204020204" pitchFamily="34" charset="-122"/>
            </a:endParaRPr>
          </a:p>
          <a:p>
            <a:pPr marL="0" lvl="0" indent="306705" eaLnBrk="1" hangingPunct="1">
              <a:lnSpc>
                <a:spcPct val="150000"/>
              </a:lnSpc>
              <a:spcBef>
                <a:spcPct val="0"/>
              </a:spcBef>
              <a:buNone/>
            </a:pPr>
            <a:r>
              <a:rPr lang="zh-CN" altLang="zh-CN" sz="1500" b="1" dirty="0">
                <a:latin typeface="微软雅黑" panose="020B0503020204020204" pitchFamily="34" charset="-122"/>
              </a:rPr>
              <a:t>专业领域：</a:t>
            </a:r>
            <a:r>
              <a:rPr lang="zh-CN" altLang="en-US" sz="1500" dirty="0">
                <a:latin typeface="微软雅黑" panose="020B0503020204020204" pitchFamily="34" charset="-122"/>
              </a:rPr>
              <a:t>常年法律顾问、</a:t>
            </a:r>
            <a:r>
              <a:rPr lang="zh-CN" altLang="zh-CN" sz="1500" dirty="0">
                <a:latin typeface="微软雅黑" panose="020B0503020204020204" pitchFamily="34" charset="-122"/>
              </a:rPr>
              <a:t>房地产和建设工程、复杂民商事诉讼和仲裁</a:t>
            </a:r>
            <a:endParaRPr lang="en-US" altLang="zh-CN" sz="1500" dirty="0">
              <a:latin typeface="微软雅黑" panose="020B0503020204020204" pitchFamily="34" charset="-122"/>
            </a:endParaRPr>
          </a:p>
          <a:p>
            <a:pPr marL="0" lvl="0" indent="306705" eaLnBrk="1" hangingPunct="1">
              <a:lnSpc>
                <a:spcPct val="150000"/>
              </a:lnSpc>
              <a:spcBef>
                <a:spcPct val="0"/>
              </a:spcBef>
              <a:buNone/>
            </a:pPr>
            <a:r>
              <a:rPr lang="zh-CN" altLang="en-US" sz="1500" b="1" dirty="0">
                <a:latin typeface="微软雅黑" panose="020B0503020204020204" pitchFamily="34" charset="-122"/>
              </a:rPr>
              <a:t>主要业绩：</a:t>
            </a:r>
            <a:endParaRPr lang="zh-CN" altLang="en-US" sz="1500" b="1" dirty="0">
              <a:latin typeface="微软雅黑" panose="020B0503020204020204" pitchFamily="34" charset="-122"/>
            </a:endParaRPr>
          </a:p>
          <a:p>
            <a:pPr marL="0" lvl="0" indent="306705" eaLnBrk="1" hangingPunct="1">
              <a:lnSpc>
                <a:spcPct val="150000"/>
              </a:lnSpc>
              <a:spcBef>
                <a:spcPct val="0"/>
              </a:spcBef>
              <a:buNone/>
            </a:pPr>
            <a:r>
              <a:rPr lang="zh-CN" altLang="en-US" sz="1500" dirty="0">
                <a:latin typeface="微软雅黑" panose="020B0503020204020204" pitchFamily="34" charset="-122"/>
              </a:rPr>
              <a:t>曾为四川金融控股集团、四川发展控股有限责任公司、四川发展资产管理有限公司、四川发展融资担保股份有限公司、四川川交路桥有限责任公司、四川华润鸭嘴河水电开发有限公司、核工业西南建设集团有限公司、四川发展通号城市投资有限责任公司、中国光大银行成都分行、中信银行成都分行、长城华西银行股份有限公司、中国华融资产管理股份有限公司四川省分公司、中航工业四川资产经营管理有限公司等企业提供常年法律顾问服务以及诉讼、仲裁代理服务。</a:t>
            </a:r>
            <a:endParaRPr lang="zh-CN" altLang="zh-CN" sz="1500" dirty="0">
              <a:latin typeface="微软雅黑" panose="020B0503020204020204" pitchFamily="34" charset="-122"/>
            </a:endParaRPr>
          </a:p>
        </p:txBody>
      </p:sp>
      <p:sp>
        <p:nvSpPr>
          <p:cNvPr id="13" name="文本框 12"/>
          <p:cNvSpPr txBox="1"/>
          <p:nvPr/>
        </p:nvSpPr>
        <p:spPr>
          <a:xfrm>
            <a:off x="3381375" y="4826000"/>
            <a:ext cx="5815013" cy="668338"/>
          </a:xfrm>
          <a:prstGeom prst="rect">
            <a:avLst/>
          </a:prstGeom>
          <a:noFill/>
        </p:spPr>
        <p:txBody>
          <a:bodyPr>
            <a:spAutoFit/>
          </a:bodyPr>
          <a:lstStyle/>
          <a:p>
            <a:pPr marR="0" indent="306070" defTabSz="914400" eaLnBrk="1" fontAlgn="auto" hangingPunct="1">
              <a:lnSpc>
                <a:spcPct val="150000"/>
              </a:lnSpc>
              <a:buClrTx/>
              <a:buSzTx/>
              <a:buFont typeface="Arial" panose="020B0604020202020204" pitchFamily="34" charset="0"/>
              <a:buNone/>
              <a:defRPr/>
            </a:pPr>
            <a:endParaRPr kumimoji="0" sz="1500" kern="1200" cap="none" spc="0" normalizeH="0" baseline="0" noProof="1">
              <a:latin typeface="+mj-ea"/>
              <a:ea typeface="+mj-ea"/>
              <a:cs typeface="+mj-ea"/>
            </a:endParaRPr>
          </a:p>
          <a:p>
            <a:pPr marR="0" defTabSz="914400" eaLnBrk="1" fontAlgn="auto" hangingPunct="1">
              <a:buClrTx/>
              <a:buSzTx/>
              <a:buFont typeface="Arial" panose="020B0604020202020204" pitchFamily="34" charset="0"/>
              <a:buNone/>
              <a:defRPr/>
            </a:pPr>
            <a:endParaRPr kumimoji="0" sz="1500" kern="1200" cap="none" spc="0" normalizeH="0" baseline="0" noProof="1">
              <a:latin typeface="+mj-ea"/>
              <a:ea typeface="+mj-ea"/>
              <a:cs typeface="+mj-ea"/>
            </a:endParaRPr>
          </a:p>
        </p:txBody>
      </p:sp>
      <p:cxnSp>
        <p:nvCxnSpPr>
          <p:cNvPr id="2" name="直接连接符 1"/>
          <p:cNvCxnSpPr/>
          <p:nvPr/>
        </p:nvCxnSpPr>
        <p:spPr>
          <a:xfrm>
            <a:off x="1120775" y="930275"/>
            <a:ext cx="8332788"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39946" name="文本框 6"/>
          <p:cNvSpPr txBox="1"/>
          <p:nvPr/>
        </p:nvSpPr>
        <p:spPr>
          <a:xfrm>
            <a:off x="11113" y="468313"/>
            <a:ext cx="2189162" cy="460375"/>
          </a:xfrm>
          <a:prstGeom prst="rect">
            <a:avLst/>
          </a:prstGeom>
          <a:noFill/>
          <a:ln w="9525">
            <a:noFill/>
          </a:ln>
        </p:spPr>
        <p:txBody>
          <a:bodyPr>
            <a:spAutoFit/>
          </a:bodyPr>
          <a:p>
            <a:pPr eaLnBrk="1" hangingPunct="1">
              <a:buNone/>
            </a:pPr>
            <a:r>
              <a:rPr lang="en-US" altLang="zh-CN" sz="2400" b="1" dirty="0">
                <a:solidFill>
                  <a:schemeClr val="bg1"/>
                </a:solidFill>
                <a:latin typeface="方正兰亭超细黑简体" pitchFamily="2" charset="-122"/>
                <a:ea typeface="方正兰亭超细黑简体" pitchFamily="2" charset="-122"/>
                <a:sym typeface="微软雅黑" panose="020B0503020204020204" pitchFamily="34" charset="-122"/>
              </a:rPr>
              <a:t> </a:t>
            </a:r>
            <a:r>
              <a:rPr lang="zh-CN" altLang="en-US" sz="2400" b="1" dirty="0">
                <a:solidFill>
                  <a:schemeClr val="bg1"/>
                </a:solidFill>
                <a:latin typeface="黑体" panose="02010609060101010101" pitchFamily="49" charset="-122"/>
                <a:ea typeface="黑体" panose="02010609060101010101" pitchFamily="49" charset="-122"/>
                <a:sym typeface="微软雅黑" panose="020B0503020204020204" pitchFamily="34" charset="-122"/>
              </a:rPr>
              <a:t>律 师 简 介</a:t>
            </a:r>
            <a:endParaRPr lang="zh-CN" altLang="en-US" sz="2400" b="1" dirty="0">
              <a:solidFill>
                <a:schemeClr val="bg1"/>
              </a:solidFill>
              <a:latin typeface="方正兰亭超细黑简体" pitchFamily="2" charset="-122"/>
              <a:ea typeface="方正兰亭超细黑简体" pitchFamily="2" charset="-122"/>
              <a:sym typeface="微软雅黑" panose="020B0503020204020204" pitchFamily="34" charset="-122"/>
            </a:endParaRPr>
          </a:p>
        </p:txBody>
      </p:sp>
      <p:pic>
        <p:nvPicPr>
          <p:cNvPr id="39947" name="图片 7"/>
          <p:cNvPicPr>
            <a:picLocks noChangeAspect="1"/>
          </p:cNvPicPr>
          <p:nvPr/>
        </p:nvPicPr>
        <p:blipFill>
          <a:blip r:embed="rId2"/>
          <a:stretch>
            <a:fillRect/>
          </a:stretch>
        </p:blipFill>
        <p:spPr>
          <a:xfrm>
            <a:off x="561975" y="1146175"/>
            <a:ext cx="2540000" cy="3810000"/>
          </a:xfrm>
          <a:prstGeom prst="rect">
            <a:avLst/>
          </a:prstGeom>
          <a:noFill/>
          <a:ln w="9525">
            <a:noFill/>
          </a:ln>
        </p:spPr>
      </p:pic>
    </p:spTree>
  </p:cSld>
  <p:clrMapOvr>
    <a:masterClrMapping/>
  </p:clrMapOvr>
  <p:transition spd="med" advClick="0" advTm="1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66564"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6566" name="文本框 8"/>
          <p:cNvSpPr txBox="1"/>
          <p:nvPr/>
        </p:nvSpPr>
        <p:spPr>
          <a:xfrm>
            <a:off x="1546225" y="415925"/>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合规管理希望得到什么？</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问</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五</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sp>
        <p:nvSpPr>
          <p:cNvPr id="66568" name="标题 2"/>
          <p:cNvSpPr>
            <a:spLocks noGrp="1"/>
          </p:cNvSpPr>
          <p:nvPr>
            <p:ph type="title"/>
          </p:nvPr>
        </p:nvSpPr>
        <p:spPr>
          <a:xfrm>
            <a:off x="838200" y="1082675"/>
            <a:ext cx="10515600" cy="608013"/>
          </a:xfrm>
        </p:spPr>
        <p:txBody>
          <a:bodyPr vert="horz" wrap="square" lIns="91440" tIns="45720" rIns="91440" bIns="45720" anchor="ctr" anchorCtr="0"/>
          <a:p>
            <a:pPr>
              <a:buNone/>
            </a:pPr>
            <a:r>
              <a:rPr lang="zh-CN" altLang="zh-CN" sz="2400" b="1" dirty="0"/>
              <a:t>建立一个动态的合规管理体系</a:t>
            </a:r>
            <a:endParaRPr lang="zh-CN" altLang="en-US" sz="1800" dirty="0"/>
          </a:p>
        </p:txBody>
      </p:sp>
      <p:sp>
        <p:nvSpPr>
          <p:cNvPr id="44041" name="内容占位符 5"/>
          <p:cNvSpPr>
            <a:spLocks noGrp="1"/>
          </p:cNvSpPr>
          <p:nvPr>
            <p:ph idx="1"/>
          </p:nvPr>
        </p:nvSpPr>
        <p:spPr>
          <a:xfrm>
            <a:off x="838200" y="1825625"/>
            <a:ext cx="10971213" cy="4351338"/>
          </a:xfrm>
        </p:spPr>
        <p:txBody>
          <a:bodyPr vert="horz" wrap="square" lIns="91440" tIns="45720" rIns="91440" bIns="45720" numCol="1" anchor="t" anchorCtr="0" compatLnSpc="1"/>
          <a:lstStyle/>
          <a:p>
            <a:pPr marL="0" marR="0" lvl="0" indent="0" algn="l" defTabSz="914400" rtl="0" eaLnBrk="0" fontAlgn="base" latinLnBrk="0" hangingPunct="0">
              <a:lnSpc>
                <a:spcPct val="20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4.</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客观独立</a:t>
            </a:r>
            <a:endPar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20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5.</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以企业价值观为导向。</a:t>
            </a:r>
            <a:endPar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20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6.</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风险穿透。</a:t>
            </a:r>
            <a:endPar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20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7.</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有效落地。</a:t>
            </a:r>
            <a:endPar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advClick="0" advTm="1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66564"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6566" name="文本框 8"/>
          <p:cNvSpPr txBox="1"/>
          <p:nvPr/>
        </p:nvSpPr>
        <p:spPr>
          <a:xfrm>
            <a:off x="1546225" y="415925"/>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合规管理希望得到什么？</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问</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五</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sp>
        <p:nvSpPr>
          <p:cNvPr id="66568" name="标题 2"/>
          <p:cNvSpPr>
            <a:spLocks noGrp="1"/>
          </p:cNvSpPr>
          <p:nvPr>
            <p:ph type="title"/>
          </p:nvPr>
        </p:nvSpPr>
        <p:spPr>
          <a:xfrm>
            <a:off x="838200" y="1082675"/>
            <a:ext cx="10515600" cy="608013"/>
          </a:xfrm>
        </p:spPr>
        <p:txBody>
          <a:bodyPr vert="horz" wrap="square" lIns="91440" tIns="45720" rIns="91440" bIns="45720" anchor="ctr" anchorCtr="0"/>
          <a:p>
            <a:pPr algn="l">
              <a:buClrTx/>
              <a:buSzTx/>
              <a:buFontTx/>
              <a:buNone/>
            </a:pPr>
            <a:r>
              <a:rPr lang="zh-CN" altLang="zh-CN" sz="2400" b="1" dirty="0"/>
              <a:t>实现业务与合规的有效统一</a:t>
            </a:r>
            <a:endParaRPr lang="zh-CN" altLang="zh-CN" sz="2400" b="1" dirty="0"/>
          </a:p>
        </p:txBody>
      </p:sp>
      <p:sp>
        <p:nvSpPr>
          <p:cNvPr id="44041" name="内容占位符 5"/>
          <p:cNvSpPr>
            <a:spLocks noGrp="1"/>
          </p:cNvSpPr>
          <p:nvPr>
            <p:ph idx="1"/>
          </p:nvPr>
        </p:nvSpPr>
        <p:spPr>
          <a:xfrm>
            <a:off x="838200" y="1825625"/>
            <a:ext cx="10971213" cy="4351338"/>
          </a:xfrm>
        </p:spPr>
        <p:txBody>
          <a:bodyPr vert="horz" wrap="square" lIns="91440" tIns="45720" rIns="91440" bIns="45720" numCol="1" anchor="t" anchorCtr="0" compatLnSpc="1"/>
          <a:lstStyle/>
          <a:p>
            <a:pPr marL="228600" marR="0" lvl="0" indent="-228600" algn="l" defTabSz="914400" rtl="0" latinLnBrk="0">
              <a:lnSpc>
                <a:spcPct val="150000"/>
              </a:lnSpc>
              <a:spcBef>
                <a:spcPts val="1000"/>
              </a:spcBef>
              <a:spcAft>
                <a:spcPct val="0"/>
              </a:spcAft>
              <a:buClrTx/>
              <a:buSzTx/>
              <a:buFont typeface="Arial" panose="020B0604020202020204" pitchFamily="34" charset="0"/>
              <a:buChar char="•"/>
              <a:defRPr/>
            </a:pPr>
            <a:r>
              <a:rPr kumimoji="0" lang="en-US" altLang="zh-CN" sz="3200" b="0" i="0" u="none" strike="noStrike" kern="1200" cap="none" spc="0" normalizeH="0" baseline="0" noProof="0" dirty="0">
                <a:ln>
                  <a:noFill/>
                </a:ln>
                <a:solidFill>
                  <a:schemeClr val="tx1"/>
                </a:solidFill>
                <a:effectLst/>
                <a:uLnTx/>
                <a:uFillTx/>
                <a:latin typeface="+mn-lt"/>
                <a:ea typeface="+mn-ea"/>
                <a:cs typeface="+mn-cs"/>
              </a:rPr>
              <a:t>1.合同管理</a:t>
            </a:r>
            <a:endParaRPr kumimoji="0" lang="en-US" altLang="zh-CN" sz="32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latinLnBrk="0">
              <a:lnSpc>
                <a:spcPct val="150000"/>
              </a:lnSpc>
              <a:spcBef>
                <a:spcPts val="1000"/>
              </a:spcBef>
              <a:spcAft>
                <a:spcPct val="0"/>
              </a:spcAft>
              <a:buClrTx/>
              <a:buSzTx/>
              <a:buFont typeface="Arial" panose="020B0604020202020204" pitchFamily="34" charset="0"/>
              <a:buChar char="•"/>
              <a:defRPr/>
            </a:pPr>
            <a:r>
              <a:rPr kumimoji="0" lang="en-US" altLang="zh-CN" sz="3200" b="0" i="0" u="none" strike="noStrike" kern="1200" cap="none" spc="0" normalizeH="0" baseline="0" noProof="0" dirty="0">
                <a:ln>
                  <a:noFill/>
                </a:ln>
                <a:solidFill>
                  <a:schemeClr val="tx1"/>
                </a:solidFill>
                <a:effectLst/>
                <a:uLnTx/>
                <a:uFillTx/>
                <a:latin typeface="+mn-lt"/>
                <a:ea typeface="+mn-ea"/>
                <a:cs typeface="+mn-cs"/>
              </a:rPr>
              <a:t>2.</a:t>
            </a:r>
            <a:r>
              <a:rPr kumimoji="0" lang="zh-CN" altLang="en-US" sz="3200" b="0" i="0" u="none" strike="noStrike" kern="1200" cap="none" spc="0" normalizeH="0" baseline="0" noProof="0" dirty="0">
                <a:ln>
                  <a:noFill/>
                </a:ln>
                <a:solidFill>
                  <a:schemeClr val="tx1"/>
                </a:solidFill>
                <a:effectLst/>
                <a:uLnTx/>
                <a:uFillTx/>
                <a:latin typeface="+mn-lt"/>
                <a:ea typeface="+mn-ea"/>
                <a:cs typeface="+mn-cs"/>
              </a:rPr>
              <a:t>投资并购</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latinLnBrk="0">
              <a:lnSpc>
                <a:spcPct val="150000"/>
              </a:lnSpc>
              <a:spcBef>
                <a:spcPts val="1000"/>
              </a:spcBef>
              <a:spcAft>
                <a:spcPct val="0"/>
              </a:spcAft>
              <a:buClrTx/>
              <a:buSzTx/>
              <a:buFont typeface="Arial" panose="020B0604020202020204" pitchFamily="34" charset="0"/>
              <a:buChar char="•"/>
              <a:defRPr/>
            </a:pPr>
            <a:r>
              <a:rPr kumimoji="0" lang="en-US" altLang="zh-CN" sz="3200" b="0" i="0" u="none" strike="noStrike" kern="1200" cap="none" spc="0" normalizeH="0" baseline="0" noProof="0" dirty="0">
                <a:ln>
                  <a:noFill/>
                </a:ln>
                <a:solidFill>
                  <a:schemeClr val="tx1"/>
                </a:solidFill>
                <a:effectLst/>
                <a:uLnTx/>
                <a:uFillTx/>
                <a:latin typeface="+mn-lt"/>
                <a:ea typeface="+mn-ea"/>
                <a:cs typeface="+mn-cs"/>
              </a:rPr>
              <a:t>3.</a:t>
            </a:r>
            <a:r>
              <a:rPr kumimoji="0" lang="zh-CN" altLang="en-US" sz="3200" b="0" i="0" u="none" strike="noStrike" kern="1200" cap="none" spc="0" normalizeH="0" baseline="0" noProof="0" dirty="0">
                <a:ln>
                  <a:noFill/>
                </a:ln>
                <a:solidFill>
                  <a:schemeClr val="tx1"/>
                </a:solidFill>
                <a:effectLst/>
                <a:uLnTx/>
                <a:uFillTx/>
                <a:latin typeface="+mn-lt"/>
                <a:ea typeface="+mn-ea"/>
                <a:cs typeface="+mn-cs"/>
              </a:rPr>
              <a:t>招标投保</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latinLnBrk="0">
              <a:lnSpc>
                <a:spcPct val="150000"/>
              </a:lnSpc>
              <a:spcBef>
                <a:spcPts val="1000"/>
              </a:spcBef>
              <a:spcAft>
                <a:spcPct val="0"/>
              </a:spcAft>
              <a:buClrTx/>
              <a:buSzTx/>
              <a:buFont typeface="Arial" panose="020B0604020202020204" pitchFamily="34" charset="0"/>
              <a:buChar char="•"/>
              <a:defRPr/>
            </a:pPr>
            <a:r>
              <a:rPr kumimoji="0" lang="en-US" altLang="zh-CN" sz="3200" b="0" i="0" u="none" strike="noStrike" kern="1200" cap="none" spc="0" normalizeH="0" baseline="0" noProof="0" dirty="0">
                <a:ln>
                  <a:noFill/>
                </a:ln>
                <a:solidFill>
                  <a:schemeClr val="tx1"/>
                </a:solidFill>
                <a:effectLst/>
                <a:uLnTx/>
                <a:uFillTx/>
                <a:latin typeface="+mn-lt"/>
                <a:ea typeface="+mn-ea"/>
                <a:cs typeface="+mn-cs"/>
              </a:rPr>
              <a:t>4.</a:t>
            </a:r>
            <a:r>
              <a:rPr kumimoji="0" lang="zh-CN" altLang="en-US" sz="3200" b="0" i="0" u="none" strike="noStrike" kern="1200" cap="none" spc="0" normalizeH="0" baseline="0" noProof="0" dirty="0">
                <a:ln>
                  <a:noFill/>
                </a:ln>
                <a:solidFill>
                  <a:schemeClr val="tx1"/>
                </a:solidFill>
                <a:effectLst/>
                <a:uLnTx/>
                <a:uFillTx/>
                <a:latin typeface="+mn-lt"/>
                <a:ea typeface="+mn-ea"/>
                <a:cs typeface="+mn-cs"/>
              </a:rPr>
              <a:t>公司运营</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latinLnBrk="0">
              <a:lnSpc>
                <a:spcPct val="150000"/>
              </a:lnSpc>
              <a:spcBef>
                <a:spcPts val="1000"/>
              </a:spcBef>
              <a:spcAft>
                <a:spcPct val="0"/>
              </a:spcAft>
              <a:buClrTx/>
              <a:buSzTx/>
              <a:buFont typeface="Arial" panose="020B0604020202020204" pitchFamily="34" charset="0"/>
              <a:buChar char="•"/>
              <a:defRPr/>
            </a:pPr>
            <a:r>
              <a:rPr kumimoji="0" lang="en-US" altLang="zh-CN" sz="3200" b="0" i="0" u="none" strike="noStrike" kern="1200" cap="none" spc="0" normalizeH="0" baseline="0" noProof="0" dirty="0">
                <a:ln>
                  <a:noFill/>
                </a:ln>
                <a:solidFill>
                  <a:schemeClr val="tx1"/>
                </a:solidFill>
                <a:effectLst/>
                <a:uLnTx/>
                <a:uFillTx/>
                <a:latin typeface="+mn-lt"/>
                <a:ea typeface="+mn-ea"/>
                <a:cs typeface="+mn-cs"/>
              </a:rPr>
              <a:t>5.</a:t>
            </a:r>
            <a:r>
              <a:rPr kumimoji="0" lang="zh-CN" altLang="en-US" sz="3200" b="0" i="0" u="none" strike="noStrike" kern="1200" cap="none" spc="0" normalizeH="0" baseline="0" noProof="0" dirty="0">
                <a:ln>
                  <a:noFill/>
                </a:ln>
                <a:solidFill>
                  <a:schemeClr val="tx1"/>
                </a:solidFill>
                <a:effectLst/>
                <a:uLnTx/>
                <a:uFillTx/>
                <a:latin typeface="+mn-lt"/>
                <a:ea typeface="+mn-ea"/>
                <a:cs typeface="+mn-cs"/>
              </a:rPr>
              <a:t>国际业务</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advClick="0" advTm="1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68612"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8614" name="TextBox 13"/>
          <p:cNvSpPr txBox="1"/>
          <p:nvPr/>
        </p:nvSpPr>
        <p:spPr>
          <a:xfrm>
            <a:off x="1309688" y="4872038"/>
            <a:ext cx="8448675" cy="952500"/>
          </a:xfrm>
          <a:prstGeom prst="rect">
            <a:avLst/>
          </a:prstGeom>
          <a:noFill/>
          <a:ln w="9525">
            <a:noFill/>
          </a:ln>
        </p:spPr>
        <p:txBody>
          <a:bodyPr>
            <a:spAutoFit/>
          </a:bodyPr>
          <a:p>
            <a:pPr eaLnBrk="1" hangingPunct="1">
              <a:buNone/>
            </a:pPr>
            <a:endParaRPr lang="en-US" altLang="zh-CN" sz="2800" b="1" dirty="0">
              <a:latin typeface="Arial" panose="020B0604020202020204" pitchFamily="34" charset="0"/>
            </a:endParaRPr>
          </a:p>
          <a:p>
            <a:pPr eaLnBrk="1" hangingPunct="1">
              <a:buNone/>
            </a:pPr>
            <a:endParaRPr lang="zh-CN" altLang="en-US" sz="2800" b="1" dirty="0">
              <a:latin typeface="Arial" panose="020B0604020202020204" pitchFamily="34" charset="0"/>
            </a:endParaRPr>
          </a:p>
        </p:txBody>
      </p:sp>
      <p:sp>
        <p:nvSpPr>
          <p:cNvPr id="9" name="标题 8"/>
          <p:cNvSpPr>
            <a:spLocks noGrp="1"/>
          </p:cNvSpPr>
          <p:nvPr>
            <p:ph type="title"/>
          </p:nvPr>
        </p:nvSpPr>
        <p:spPr>
          <a:xfrm>
            <a:off x="838200" y="1854200"/>
            <a:ext cx="10515600" cy="2816225"/>
          </a:xfrm>
          <a:solidFill>
            <a:srgbClr val="C00000"/>
          </a:solidFill>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chemeClr val="tx1"/>
                </a:solidFill>
                <a:effectLst/>
                <a:uLnTx/>
                <a:uFillTx/>
                <a:latin typeface="+mj-ea"/>
                <a:ea typeface="+mj-ea"/>
                <a:cs typeface="+mj-cs"/>
              </a:rPr>
              <a:t>问题六</a:t>
            </a:r>
            <a:br>
              <a:rPr kumimoji="0" lang="en-US" altLang="zh-CN" sz="4400" b="1" i="0" u="none" strike="noStrike" kern="1200" cap="none" spc="0" normalizeH="0" baseline="0" noProof="0" dirty="0">
                <a:ln>
                  <a:noFill/>
                </a:ln>
                <a:solidFill>
                  <a:schemeClr val="tx1"/>
                </a:solidFill>
                <a:effectLst/>
                <a:uLnTx/>
                <a:uFillTx/>
                <a:latin typeface="+mj-ea"/>
                <a:ea typeface="+mj-ea"/>
                <a:cs typeface="+mj-cs"/>
              </a:rPr>
            </a:br>
            <a:br>
              <a:rPr kumimoji="0" lang="en-US" altLang="zh-CN" sz="4400" b="1" i="0" u="none" strike="noStrike" kern="1200" cap="none" spc="0" normalizeH="0" baseline="0" noProof="0" dirty="0">
                <a:ln>
                  <a:noFill/>
                </a:ln>
                <a:solidFill>
                  <a:schemeClr val="tx1"/>
                </a:solidFill>
                <a:effectLst/>
                <a:uLnTx/>
                <a:uFillTx/>
                <a:latin typeface="+mj-ea"/>
                <a:ea typeface="+mj-ea"/>
                <a:cs typeface="+mj-cs"/>
              </a:rPr>
            </a:br>
            <a:r>
              <a:rPr kumimoji="0" lang="zh-CN" altLang="zh-CN" sz="4400" b="1" i="0" u="none" strike="noStrike" kern="1200" cap="none" spc="0" normalizeH="0" baseline="0" noProof="0" dirty="0">
                <a:ln>
                  <a:noFill/>
                </a:ln>
                <a:solidFill>
                  <a:schemeClr val="tx1"/>
                </a:solidFill>
                <a:effectLst/>
                <a:uLnTx/>
                <a:uFillTx/>
                <a:latin typeface="+mj-lt"/>
                <a:ea typeface="+mj-ea"/>
                <a:cs typeface="+mj-cs"/>
              </a:rPr>
              <a:t>合规管理的最后表现形式是什么？</a:t>
            </a:r>
            <a:endParaRPr kumimoji="0" lang="zh-CN"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advClick="0" advTm="1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0660"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0662" name="文本框 8"/>
          <p:cNvSpPr txBox="1"/>
          <p:nvPr/>
        </p:nvSpPr>
        <p:spPr>
          <a:xfrm>
            <a:off x="1546225" y="415925"/>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合规管理的最后表现形式是什么？</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问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六</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sp>
        <p:nvSpPr>
          <p:cNvPr id="70664" name="标题 2"/>
          <p:cNvSpPr>
            <a:spLocks noGrp="1"/>
          </p:cNvSpPr>
          <p:nvPr>
            <p:ph type="title"/>
          </p:nvPr>
        </p:nvSpPr>
        <p:spPr>
          <a:xfrm>
            <a:off x="838200" y="1668463"/>
            <a:ext cx="10515600" cy="717550"/>
          </a:xfrm>
        </p:spPr>
        <p:txBody>
          <a:bodyPr vert="horz" wrap="square" lIns="91440" tIns="45720" rIns="91440" bIns="45720" anchor="ctr" anchorCtr="0"/>
          <a:p>
            <a:pPr>
              <a:lnSpc>
                <a:spcPct val="150000"/>
              </a:lnSpc>
              <a:buNone/>
            </a:pPr>
            <a:br>
              <a:rPr lang="zh-CN" altLang="en-US" sz="1800" dirty="0"/>
            </a:br>
            <a:r>
              <a:rPr lang="zh-CN" altLang="en-US" sz="1800" dirty="0"/>
              <a:t>          </a:t>
            </a:r>
            <a:r>
              <a:rPr lang="en-US" altLang="zh-CN" sz="2400" b="1" dirty="0"/>
              <a:t>2016</a:t>
            </a:r>
            <a:r>
              <a:rPr lang="zh-CN" altLang="en-US" sz="2400" b="1" dirty="0"/>
              <a:t>年</a:t>
            </a:r>
            <a:r>
              <a:rPr lang="en-US" altLang="zh-CN" sz="2400" b="1" dirty="0"/>
              <a:t>4</a:t>
            </a:r>
            <a:r>
              <a:rPr lang="zh-CN" altLang="en-US" sz="2400" b="1" dirty="0"/>
              <a:t>月</a:t>
            </a:r>
            <a:r>
              <a:rPr lang="en-US" altLang="zh-CN" sz="2400" b="1" dirty="0"/>
              <a:t>18</a:t>
            </a:r>
            <a:r>
              <a:rPr lang="zh-CN" altLang="en-US" sz="2400" b="1" dirty="0"/>
              <a:t>日，国务院国资委印发</a:t>
            </a:r>
            <a:r>
              <a:rPr lang="en-US" altLang="zh-CN" sz="2400" b="1" dirty="0"/>
              <a:t>《</a:t>
            </a:r>
            <a:r>
              <a:rPr lang="zh-CN" altLang="en-US" sz="2400" b="1" dirty="0"/>
              <a:t>关于在部分中央企业开展合规管理体系建设试点工作的通知</a:t>
            </a:r>
            <a:r>
              <a:rPr lang="en-US" altLang="zh-CN" sz="2400" b="1" dirty="0"/>
              <a:t>》</a:t>
            </a:r>
            <a:r>
              <a:rPr lang="zh-CN" altLang="en-US" sz="2400" b="1" dirty="0"/>
              <a:t>（国资厅发法规</a:t>
            </a:r>
            <a:r>
              <a:rPr lang="en-US" altLang="zh-CN" sz="2400" b="1" dirty="0"/>
              <a:t>[2016]23</a:t>
            </a:r>
            <a:r>
              <a:rPr lang="zh-CN" altLang="en-US" sz="2400" b="1" dirty="0"/>
              <a:t>号），将中国石油、中国移动、东方电气集团、招商局集团、中国中铁五家企业列为合规管理体系建设试点单位。</a:t>
            </a:r>
            <a:endParaRPr lang="zh-CN" altLang="en-US" sz="2400" b="1" dirty="0"/>
          </a:p>
        </p:txBody>
      </p:sp>
      <p:sp>
        <p:nvSpPr>
          <p:cNvPr id="70665" name="内容占位符 5"/>
          <p:cNvSpPr>
            <a:spLocks noGrp="1"/>
          </p:cNvSpPr>
          <p:nvPr>
            <p:ph idx="1"/>
          </p:nvPr>
        </p:nvSpPr>
        <p:spPr>
          <a:xfrm>
            <a:off x="838200" y="3881438"/>
            <a:ext cx="10983913" cy="3402012"/>
          </a:xfrm>
        </p:spPr>
        <p:txBody>
          <a:bodyPr vert="horz" wrap="square" lIns="91440" tIns="45720" rIns="91440" bIns="45720" anchor="t" anchorCtr="0"/>
          <a:p>
            <a:r>
              <a:rPr lang="zh-CN" altLang="en-US" sz="2800" b="1" kern="1200" dirty="0">
                <a:latin typeface="楷体" panose="02010609060101010101" pitchFamily="49" charset="-122"/>
                <a:ea typeface="楷体" panose="02010609060101010101" pitchFamily="49" charset="-122"/>
                <a:cs typeface="+mn-cs"/>
              </a:rPr>
              <a:t>中国移动</a:t>
            </a:r>
            <a:endParaRPr lang="zh-CN" altLang="en-US" sz="2800" b="1" kern="1200" dirty="0">
              <a:latin typeface="楷体" panose="02010609060101010101" pitchFamily="49" charset="-122"/>
              <a:ea typeface="楷体" panose="02010609060101010101" pitchFamily="49" charset="-122"/>
              <a:cs typeface="+mn-cs"/>
            </a:endParaRPr>
          </a:p>
          <a:p>
            <a:pPr marL="0" indent="0">
              <a:buNone/>
            </a:pPr>
            <a:endParaRPr lang="en-US" altLang="zh-CN" sz="2800" b="1" kern="1200" dirty="0">
              <a:latin typeface="楷体" panose="02010609060101010101" pitchFamily="49" charset="-122"/>
              <a:ea typeface="楷体" panose="02010609060101010101" pitchFamily="49" charset="-122"/>
              <a:cs typeface="+mn-cs"/>
            </a:endParaRPr>
          </a:p>
          <a:p>
            <a:r>
              <a:rPr lang="zh-CN" altLang="en-US" sz="2800" b="1" kern="1200" dirty="0">
                <a:latin typeface="楷体" panose="02010609060101010101" pitchFamily="49" charset="-122"/>
                <a:ea typeface="楷体" panose="02010609060101010101" pitchFamily="49" charset="-122"/>
                <a:cs typeface="+mn-cs"/>
              </a:rPr>
              <a:t>东方电气</a:t>
            </a:r>
            <a:endParaRPr lang="zh-CN" altLang="en-US" sz="2800" b="1" kern="1200" dirty="0">
              <a:latin typeface="楷体" panose="02010609060101010101" pitchFamily="49" charset="-122"/>
              <a:ea typeface="楷体" panose="02010609060101010101" pitchFamily="49" charset="-122"/>
              <a:cs typeface="+mn-cs"/>
            </a:endParaRPr>
          </a:p>
        </p:txBody>
      </p:sp>
    </p:spTree>
  </p:cSld>
  <p:clrMapOvr>
    <a:masterClrMapping/>
  </p:clrMapOvr>
  <p:transition spd="med" advClick="0" advTm="1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2708"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2710" name="文本框 8"/>
          <p:cNvSpPr txBox="1"/>
          <p:nvPr/>
        </p:nvSpPr>
        <p:spPr>
          <a:xfrm>
            <a:off x="1531938" y="400050"/>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合规管理的最后表现形式是什么？</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问</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六</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sp>
        <p:nvSpPr>
          <p:cNvPr id="72712" name="TextBox 1"/>
          <p:cNvSpPr txBox="1"/>
          <p:nvPr/>
        </p:nvSpPr>
        <p:spPr>
          <a:xfrm>
            <a:off x="838200" y="1595438"/>
            <a:ext cx="11053763" cy="526224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200000"/>
              </a:lnSpc>
              <a:spcBef>
                <a:spcPct val="0"/>
              </a:spcBef>
              <a:buNone/>
            </a:pPr>
            <a:r>
              <a:rPr lang="en-US" altLang="zh-CN" sz="2800" dirty="0">
                <a:latin typeface="楷体" panose="02010609060101010101" pitchFamily="49" charset="-122"/>
                <a:ea typeface="楷体" panose="02010609060101010101" pitchFamily="49" charset="-122"/>
              </a:rPr>
              <a:t>1.</a:t>
            </a:r>
            <a:r>
              <a:rPr lang="zh-CN" altLang="en-US" sz="2800" dirty="0">
                <a:latin typeface="楷体" panose="02010609060101010101" pitchFamily="49" charset="-122"/>
                <a:ea typeface="楷体" panose="02010609060101010101" pitchFamily="49" charset="-122"/>
              </a:rPr>
              <a:t>合规管理安排工作部署</a:t>
            </a:r>
            <a:endParaRPr lang="zh-CN" altLang="en-US" sz="2800" dirty="0">
              <a:latin typeface="楷体" panose="02010609060101010101" pitchFamily="49" charset="-122"/>
              <a:ea typeface="楷体" panose="02010609060101010101" pitchFamily="49" charset="-122"/>
            </a:endParaRPr>
          </a:p>
          <a:p>
            <a:pPr marL="0" lvl="0" indent="0" eaLnBrk="1" hangingPunct="1">
              <a:lnSpc>
                <a:spcPct val="200000"/>
              </a:lnSpc>
              <a:spcBef>
                <a:spcPct val="0"/>
              </a:spcBef>
              <a:buNone/>
            </a:pPr>
            <a:r>
              <a:rPr lang="en-US" altLang="zh-CN" sz="2800" dirty="0">
                <a:latin typeface="楷体" panose="02010609060101010101" pitchFamily="49" charset="-122"/>
                <a:ea typeface="楷体" panose="02010609060101010101" pitchFamily="49" charset="-122"/>
              </a:rPr>
              <a:t>2.</a:t>
            </a:r>
            <a:r>
              <a:rPr lang="zh-CN" altLang="en-US" sz="2800" dirty="0">
                <a:latin typeface="楷体" panose="02010609060101010101" pitchFamily="49" charset="-122"/>
                <a:ea typeface="楷体" panose="02010609060101010101" pitchFamily="49" charset="-122"/>
              </a:rPr>
              <a:t>合股管理组织体系建设</a:t>
            </a:r>
            <a:endParaRPr lang="zh-CN" altLang="en-US" sz="2800" dirty="0">
              <a:latin typeface="楷体" panose="02010609060101010101" pitchFamily="49" charset="-122"/>
              <a:ea typeface="楷体" panose="02010609060101010101" pitchFamily="49" charset="-122"/>
            </a:endParaRPr>
          </a:p>
          <a:p>
            <a:pPr marL="0" lvl="0" indent="0" eaLnBrk="1" hangingPunct="1">
              <a:lnSpc>
                <a:spcPct val="200000"/>
              </a:lnSpc>
              <a:spcBef>
                <a:spcPct val="0"/>
              </a:spcBef>
              <a:buNone/>
            </a:pPr>
            <a:r>
              <a:rPr lang="en-US" altLang="zh-CN" sz="2800" dirty="0">
                <a:latin typeface="楷体" panose="02010609060101010101" pitchFamily="49" charset="-122"/>
                <a:ea typeface="楷体" panose="02010609060101010101" pitchFamily="49" charset="-122"/>
              </a:rPr>
              <a:t>3.</a:t>
            </a:r>
            <a:r>
              <a:rPr lang="zh-CN" altLang="en-US" sz="2800" dirty="0">
                <a:latin typeface="楷体" panose="02010609060101010101" pitchFamily="49" charset="-122"/>
                <a:ea typeface="楷体" panose="02010609060101010101" pitchFamily="49" charset="-122"/>
              </a:rPr>
              <a:t>合规管理与风险防控制度体系建设</a:t>
            </a:r>
            <a:endParaRPr lang="zh-CN" altLang="en-US" sz="2800" dirty="0">
              <a:latin typeface="楷体" panose="02010609060101010101" pitchFamily="49" charset="-122"/>
              <a:ea typeface="楷体" panose="02010609060101010101" pitchFamily="49" charset="-122"/>
            </a:endParaRPr>
          </a:p>
          <a:p>
            <a:pPr marL="0" lvl="0" indent="0" eaLnBrk="1" hangingPunct="1">
              <a:lnSpc>
                <a:spcPct val="200000"/>
              </a:lnSpc>
              <a:spcBef>
                <a:spcPct val="0"/>
              </a:spcBef>
              <a:buNone/>
            </a:pPr>
            <a:r>
              <a:rPr lang="en-US" altLang="zh-CN" sz="2800" dirty="0">
                <a:latin typeface="楷体" panose="02010609060101010101" pitchFamily="49" charset="-122"/>
                <a:ea typeface="楷体" panose="02010609060101010101" pitchFamily="49" charset="-122"/>
              </a:rPr>
              <a:t>4.</a:t>
            </a:r>
            <a:r>
              <a:rPr lang="zh-CN" altLang="en-US" sz="2800" dirty="0">
                <a:latin typeface="楷体" panose="02010609060101010101" pitchFamily="49" charset="-122"/>
                <a:ea typeface="楷体" panose="02010609060101010101" pitchFamily="49" charset="-122"/>
              </a:rPr>
              <a:t>合规管理与风险防控保障机制建设</a:t>
            </a:r>
            <a:endParaRPr lang="zh-CN" altLang="en-US" sz="2800" dirty="0">
              <a:latin typeface="楷体" panose="02010609060101010101" pitchFamily="49" charset="-122"/>
              <a:ea typeface="楷体" panose="02010609060101010101" pitchFamily="49" charset="-122"/>
            </a:endParaRPr>
          </a:p>
          <a:p>
            <a:pPr marL="0" lvl="0" indent="0" eaLnBrk="1" hangingPunct="1">
              <a:lnSpc>
                <a:spcPct val="200000"/>
              </a:lnSpc>
              <a:spcBef>
                <a:spcPct val="0"/>
              </a:spcBef>
              <a:buNone/>
            </a:pPr>
            <a:r>
              <a:rPr lang="en-US" altLang="zh-CN" sz="2800" dirty="0">
                <a:latin typeface="楷体" panose="02010609060101010101" pitchFamily="49" charset="-122"/>
                <a:ea typeface="楷体" panose="02010609060101010101" pitchFamily="49" charset="-122"/>
              </a:rPr>
              <a:t>5.</a:t>
            </a:r>
            <a:r>
              <a:rPr lang="zh-CN" altLang="en-US" sz="2800" dirty="0">
                <a:latin typeface="楷体" panose="02010609060101010101" pitchFamily="49" charset="-122"/>
                <a:ea typeface="楷体" panose="02010609060101010101" pitchFamily="49" charset="-122"/>
              </a:rPr>
              <a:t>合规与风控文化培育</a:t>
            </a:r>
            <a:endParaRPr lang="zh-CN" altLang="en-US" sz="2800" dirty="0">
              <a:latin typeface="楷体" panose="02010609060101010101" pitchFamily="49" charset="-122"/>
              <a:ea typeface="楷体" panose="02010609060101010101" pitchFamily="49" charset="-122"/>
            </a:endParaRPr>
          </a:p>
          <a:p>
            <a:pPr marL="0" lvl="0" indent="0" eaLnBrk="1" hangingPunct="1">
              <a:lnSpc>
                <a:spcPct val="200000"/>
              </a:lnSpc>
              <a:spcBef>
                <a:spcPct val="0"/>
              </a:spcBef>
              <a:buNone/>
            </a:pPr>
            <a:r>
              <a:rPr lang="en-US" altLang="zh-CN" sz="2800" dirty="0">
                <a:latin typeface="楷体" panose="02010609060101010101" pitchFamily="49" charset="-122"/>
                <a:ea typeface="楷体" panose="02010609060101010101" pitchFamily="49" charset="-122"/>
              </a:rPr>
              <a:t>6.</a:t>
            </a:r>
            <a:r>
              <a:rPr lang="zh-CN" altLang="en-US" sz="2800" dirty="0">
                <a:latin typeface="楷体" panose="02010609060101010101" pitchFamily="49" charset="-122"/>
                <a:ea typeface="楷体" panose="02010609060101010101" pitchFamily="49" charset="-122"/>
              </a:rPr>
              <a:t>其他</a:t>
            </a:r>
            <a:endParaRPr lang="zh-CN" altLang="en-US" sz="2800" dirty="0">
              <a:latin typeface="楷体" panose="02010609060101010101" pitchFamily="49" charset="-122"/>
              <a:ea typeface="楷体" panose="02010609060101010101" pitchFamily="49" charset="-122"/>
            </a:endParaRPr>
          </a:p>
        </p:txBody>
      </p:sp>
      <p:sp>
        <p:nvSpPr>
          <p:cNvPr id="72713" name="标题 2"/>
          <p:cNvSpPr txBox="1"/>
          <p:nvPr/>
        </p:nvSpPr>
        <p:spPr>
          <a:xfrm>
            <a:off x="838200" y="1144905"/>
            <a:ext cx="10515600" cy="608013"/>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zh-CN" altLang="en-US" b="1" dirty="0"/>
              <a:t>六大</a:t>
            </a:r>
            <a:r>
              <a:rPr lang="zh-CN" altLang="en-US" b="1" dirty="0"/>
              <a:t>板块、三十</a:t>
            </a:r>
            <a:r>
              <a:rPr lang="zh-CN" altLang="en-US" b="1" dirty="0"/>
              <a:t>项任务：</a:t>
            </a:r>
            <a:endParaRPr lang="zh-CN" altLang="en-US" sz="1800" dirty="0"/>
          </a:p>
        </p:txBody>
      </p:sp>
    </p:spTree>
  </p:cSld>
  <p:clrMapOvr>
    <a:masterClrMapping/>
  </p:clrMapOvr>
  <p:transition spd="med" advClick="0" advTm="1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2708"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2710" name="文本框 8"/>
          <p:cNvSpPr txBox="1"/>
          <p:nvPr/>
        </p:nvSpPr>
        <p:spPr>
          <a:xfrm>
            <a:off x="1531938" y="400050"/>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合规管理的最后表现形式是什么？</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问</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六</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pic>
        <p:nvPicPr>
          <p:cNvPr id="2" name="图片 1"/>
          <p:cNvPicPr>
            <a:picLocks noChangeAspect="1"/>
          </p:cNvPicPr>
          <p:nvPr/>
        </p:nvPicPr>
        <p:blipFill>
          <a:blip r:embed="rId2"/>
          <a:stretch>
            <a:fillRect/>
          </a:stretch>
        </p:blipFill>
        <p:spPr>
          <a:xfrm>
            <a:off x="457200" y="1024890"/>
            <a:ext cx="10842625" cy="5647690"/>
          </a:xfrm>
          <a:prstGeom prst="rect">
            <a:avLst/>
          </a:prstGeom>
        </p:spPr>
      </p:pic>
    </p:spTree>
  </p:cSld>
  <p:clrMapOvr>
    <a:masterClrMapping/>
  </p:clrMapOvr>
  <p:transition spd="med" advClick="0" advTm="1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2708"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2710" name="文本框 8"/>
          <p:cNvSpPr txBox="1"/>
          <p:nvPr/>
        </p:nvSpPr>
        <p:spPr>
          <a:xfrm>
            <a:off x="1531938" y="400050"/>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合规管理的最后表现形式是什么？</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问</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六</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pic>
        <p:nvPicPr>
          <p:cNvPr id="3" name="图片 2"/>
          <p:cNvPicPr>
            <a:picLocks noChangeAspect="1"/>
          </p:cNvPicPr>
          <p:nvPr/>
        </p:nvPicPr>
        <p:blipFill>
          <a:blip r:embed="rId2"/>
          <a:stretch>
            <a:fillRect/>
          </a:stretch>
        </p:blipFill>
        <p:spPr>
          <a:xfrm>
            <a:off x="850265" y="1144905"/>
            <a:ext cx="10465435" cy="5328920"/>
          </a:xfrm>
          <a:prstGeom prst="rect">
            <a:avLst/>
          </a:prstGeom>
        </p:spPr>
      </p:pic>
    </p:spTree>
  </p:cSld>
  <p:clrMapOvr>
    <a:masterClrMapping/>
  </p:clrMapOvr>
  <p:transition spd="med" advClick="0" advTm="1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2708"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2710" name="文本框 8"/>
          <p:cNvSpPr txBox="1"/>
          <p:nvPr/>
        </p:nvSpPr>
        <p:spPr>
          <a:xfrm>
            <a:off x="1531938" y="400050"/>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合规管理的最后表现形式是什么？</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问</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六</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pic>
        <p:nvPicPr>
          <p:cNvPr id="2" name="图片 1"/>
          <p:cNvPicPr>
            <a:picLocks noChangeAspect="1"/>
          </p:cNvPicPr>
          <p:nvPr/>
        </p:nvPicPr>
        <p:blipFill>
          <a:blip r:embed="rId2"/>
          <a:stretch>
            <a:fillRect/>
          </a:stretch>
        </p:blipFill>
        <p:spPr>
          <a:xfrm>
            <a:off x="767715" y="1144905"/>
            <a:ext cx="10630535" cy="5412740"/>
          </a:xfrm>
          <a:prstGeom prst="rect">
            <a:avLst/>
          </a:prstGeom>
        </p:spPr>
      </p:pic>
    </p:spTree>
  </p:cSld>
  <p:clrMapOvr>
    <a:masterClrMapping/>
  </p:clrMapOvr>
  <p:transition spd="med" advClick="0" advTm="1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2708"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2710" name="文本框 8"/>
          <p:cNvSpPr txBox="1"/>
          <p:nvPr/>
        </p:nvSpPr>
        <p:spPr>
          <a:xfrm>
            <a:off x="1531938" y="400050"/>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合规管理的最后表现形式是什么？</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问</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六</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pic>
        <p:nvPicPr>
          <p:cNvPr id="3" name="图片 2"/>
          <p:cNvPicPr>
            <a:picLocks noChangeAspect="1"/>
          </p:cNvPicPr>
          <p:nvPr/>
        </p:nvPicPr>
        <p:blipFill>
          <a:blip r:embed="rId2"/>
          <a:stretch>
            <a:fillRect/>
          </a:stretch>
        </p:blipFill>
        <p:spPr>
          <a:xfrm>
            <a:off x="448945" y="1117600"/>
            <a:ext cx="11229975" cy="5430520"/>
          </a:xfrm>
          <a:prstGeom prst="rect">
            <a:avLst/>
          </a:prstGeom>
        </p:spPr>
      </p:pic>
    </p:spTree>
  </p:cSld>
  <p:clrMapOvr>
    <a:masterClrMapping/>
  </p:clrMapOvr>
  <p:transition spd="med" advClick="0" advTm="1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2708"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2710" name="文本框 8"/>
          <p:cNvSpPr txBox="1"/>
          <p:nvPr/>
        </p:nvSpPr>
        <p:spPr>
          <a:xfrm>
            <a:off x="1531938" y="400050"/>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合规管理的最后表现形式是什么？</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问</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六</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pic>
        <p:nvPicPr>
          <p:cNvPr id="2" name="图片 1"/>
          <p:cNvPicPr>
            <a:picLocks noChangeAspect="1"/>
          </p:cNvPicPr>
          <p:nvPr/>
        </p:nvPicPr>
        <p:blipFill>
          <a:blip r:embed="rId2"/>
          <a:stretch>
            <a:fillRect/>
          </a:stretch>
        </p:blipFill>
        <p:spPr>
          <a:xfrm>
            <a:off x="749300" y="1026160"/>
            <a:ext cx="10101580" cy="5462270"/>
          </a:xfrm>
          <a:prstGeom prst="rect">
            <a:avLst/>
          </a:prstGeom>
        </p:spPr>
      </p:pic>
    </p:spTree>
  </p:cSld>
  <p:clrMapOvr>
    <a:masterClrMapping/>
  </p:clrMapOvr>
  <p:transition spd="med" advClick="0" advTm="1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9525" y="6815138"/>
            <a:ext cx="5862638"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1" name="直角三角形 50"/>
          <p:cNvSpPr/>
          <p:nvPr/>
        </p:nvSpPr>
        <p:spPr>
          <a:xfrm flipH="1">
            <a:off x="5853430" y="2592704"/>
            <a:ext cx="6338570" cy="4300856"/>
          </a:xfrm>
          <a:prstGeom prst="rtTriangle">
            <a:avLst/>
          </a:prstGeom>
          <a:blipFill rotWithShape="1">
            <a:blip r:embed="rId1"/>
            <a:stretch>
              <a:fillRect t="-7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等腰三角形 6"/>
          <p:cNvSpPr/>
          <p:nvPr/>
        </p:nvSpPr>
        <p:spPr>
          <a:xfrm rot="16200000" flipH="1">
            <a:off x="9356725" y="4057650"/>
            <a:ext cx="2047875" cy="3622675"/>
          </a:xfrm>
          <a:prstGeom prst="triangle">
            <a:avLst>
              <a:gd name="adj" fmla="val 1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991" name="文本框 8"/>
          <p:cNvSpPr txBox="1"/>
          <p:nvPr/>
        </p:nvSpPr>
        <p:spPr>
          <a:xfrm>
            <a:off x="974725" y="771525"/>
            <a:ext cx="4840288" cy="706755"/>
          </a:xfrm>
          <a:prstGeom prst="rect">
            <a:avLst/>
          </a:prstGeom>
          <a:noFill/>
          <a:ln w="9525">
            <a:noFill/>
          </a:ln>
        </p:spPr>
        <p:txBody>
          <a:bodyPr wrap="square">
            <a:spAutoFit/>
          </a:bodyPr>
          <a:p>
            <a:pPr eaLnBrk="1" hangingPunct="1">
              <a:buNone/>
            </a:pPr>
            <a:r>
              <a:rPr lang="en-US" altLang="zh-CN" sz="4000" b="1" dirty="0">
                <a:solidFill>
                  <a:srgbClr val="C00000"/>
                </a:solidFill>
                <a:latin typeface="Arial" panose="020B0604020202020204" pitchFamily="34" charset="0"/>
                <a:sym typeface="微软雅黑" panose="020B0503020204020204" pitchFamily="34" charset="-122"/>
              </a:rPr>
              <a:t>目  录  / </a:t>
            </a:r>
            <a:r>
              <a:rPr lang="en-US" altLang="zh-CN" sz="4000" b="1" dirty="0">
                <a:solidFill>
                  <a:srgbClr val="C00000"/>
                </a:solidFill>
                <a:latin typeface="Arial" panose="020B0604020202020204" pitchFamily="34" charset="0"/>
              </a:rPr>
              <a:t>CONTENTS</a:t>
            </a:r>
            <a:endParaRPr lang="en-US" altLang="zh-CN" sz="4000" b="1" dirty="0">
              <a:solidFill>
                <a:srgbClr val="C00000"/>
              </a:solidFill>
              <a:latin typeface="Arial" panose="020B0604020202020204" pitchFamily="34" charset="0"/>
            </a:endParaRPr>
          </a:p>
        </p:txBody>
      </p:sp>
      <p:pic>
        <p:nvPicPr>
          <p:cNvPr id="41992" name="图片 2" descr="logo"/>
          <p:cNvPicPr>
            <a:picLocks noChangeAspect="1"/>
          </p:cNvPicPr>
          <p:nvPr/>
        </p:nvPicPr>
        <p:blipFill>
          <a:blip r:embed="rId2"/>
          <a:stretch>
            <a:fillRect/>
          </a:stretch>
        </p:blipFill>
        <p:spPr>
          <a:xfrm>
            <a:off x="9361488" y="4763"/>
            <a:ext cx="2814637" cy="922337"/>
          </a:xfrm>
          <a:prstGeom prst="rect">
            <a:avLst/>
          </a:prstGeom>
          <a:noFill/>
          <a:ln w="9525">
            <a:noFill/>
          </a:ln>
        </p:spPr>
      </p:pic>
      <p:sp>
        <p:nvSpPr>
          <p:cNvPr id="2" name="五边形 1"/>
          <p:cNvSpPr/>
          <p:nvPr/>
        </p:nvSpPr>
        <p:spPr>
          <a:xfrm>
            <a:off x="1079500" y="1627188"/>
            <a:ext cx="1470025" cy="488950"/>
          </a:xfrm>
          <a:prstGeom prst="homePlate">
            <a:avLst/>
          </a:prstGeom>
          <a:solidFill>
            <a:srgbClr val="C00000"/>
          </a:solidFill>
          <a:ln>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问</a:t>
            </a:r>
            <a:r>
              <a:rPr kumimoji="0" lang="zh-CN" altLang="en-US" sz="2800" b="1" i="0" u="none" strike="noStrike" kern="1200" cap="none" spc="0" normalizeH="0" baseline="0" noProof="1" smtClean="0">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题</a:t>
            </a:r>
            <a:r>
              <a:rPr kumimoji="0" lang="zh-CN" altLang="en-US" sz="2800" b="1" i="0" u="none" strike="noStrike" kern="1200" cap="none" spc="0" normalizeH="0" baseline="0" noProof="1">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一</a:t>
            </a:r>
            <a:endParaRPr kumimoji="0" lang="zh-CN" altLang="en-US" sz="2800" b="1" i="0" u="none" strike="noStrike" kern="1200" cap="none" spc="0" normalizeH="0" baseline="0" noProof="1">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五边形 4"/>
          <p:cNvSpPr/>
          <p:nvPr/>
        </p:nvSpPr>
        <p:spPr>
          <a:xfrm>
            <a:off x="1079500" y="2530475"/>
            <a:ext cx="1470025" cy="487363"/>
          </a:xfrm>
          <a:prstGeom prst="homePlate">
            <a:avLst/>
          </a:prstGeom>
          <a:solidFill>
            <a:srgbClr val="C00000"/>
          </a:solidFill>
          <a:ln>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问</a:t>
            </a:r>
            <a:r>
              <a:rPr kumimoji="0" lang="zh-CN" altLang="en-US" sz="2800" b="1" i="0" u="none" strike="noStrike" kern="1200" cap="none" spc="0" normalizeH="0" baseline="0" noProof="1" smtClean="0">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题</a:t>
            </a:r>
            <a:r>
              <a:rPr kumimoji="0" lang="zh-CN" altLang="en-US" sz="2800" b="1" i="0" u="none" strike="noStrike" kern="1200" cap="none" spc="0" normalizeH="0" baseline="0" noProof="1">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二</a:t>
            </a:r>
            <a:endParaRPr kumimoji="0" lang="zh-CN" altLang="en-US" sz="2800" b="1" i="0" u="none" strike="noStrike" kern="1200" cap="none" spc="0" normalizeH="0" baseline="0" noProof="1">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1995" name="文本框 99"/>
          <p:cNvSpPr txBox="1"/>
          <p:nvPr/>
        </p:nvSpPr>
        <p:spPr>
          <a:xfrm>
            <a:off x="2755900" y="1657350"/>
            <a:ext cx="6861175" cy="523875"/>
          </a:xfrm>
          <a:prstGeom prst="rect">
            <a:avLst/>
          </a:prstGeom>
          <a:noFill/>
          <a:ln w="9525">
            <a:noFill/>
          </a:ln>
        </p:spPr>
        <p:txBody>
          <a:bodyPr>
            <a:spAutoFit/>
          </a:bodyPr>
          <a:p>
            <a:pPr eaLnBrk="1" hangingPunct="1">
              <a:buNone/>
            </a:pPr>
            <a:r>
              <a:rPr lang="zh-CN" altLang="zh-CN" sz="2800" b="1" dirty="0">
                <a:latin typeface="Arial" panose="020B0604020202020204" pitchFamily="34" charset="0"/>
              </a:rPr>
              <a:t>企业合规是怎么来的</a:t>
            </a:r>
            <a:r>
              <a:rPr lang="zh-CN" altLang="en-US" sz="2800" b="1" dirty="0">
                <a:latin typeface="Arial" panose="020B0604020202020204" pitchFamily="34" charset="0"/>
              </a:rPr>
              <a:t>？</a:t>
            </a:r>
            <a:endParaRPr lang="zh-CN" altLang="en-US" sz="2800" b="1" dirty="0">
              <a:latin typeface="Arial" panose="020B0604020202020204" pitchFamily="34" charset="0"/>
            </a:endParaRPr>
          </a:p>
        </p:txBody>
      </p:sp>
      <p:sp>
        <p:nvSpPr>
          <p:cNvPr id="41996" name="文本框 5"/>
          <p:cNvSpPr txBox="1"/>
          <p:nvPr/>
        </p:nvSpPr>
        <p:spPr>
          <a:xfrm>
            <a:off x="2755900" y="2546350"/>
            <a:ext cx="8667750" cy="522288"/>
          </a:xfrm>
          <a:prstGeom prst="rect">
            <a:avLst/>
          </a:prstGeom>
          <a:noFill/>
          <a:ln w="9525">
            <a:noFill/>
          </a:ln>
        </p:spPr>
        <p:txBody>
          <a:bodyPr>
            <a:spAutoFit/>
          </a:bodyPr>
          <a:p>
            <a:pPr eaLnBrk="1" hangingPunct="1">
              <a:buNone/>
            </a:pPr>
            <a:r>
              <a:rPr lang="zh-CN" altLang="zh-CN" sz="2800" b="1" dirty="0">
                <a:latin typeface="Arial" panose="020B0604020202020204" pitchFamily="34" charset="0"/>
              </a:rPr>
              <a:t>什么是合规以及合规管理？</a:t>
            </a:r>
            <a:endParaRPr lang="zh-CN" altLang="en-US" sz="2800" b="1" dirty="0">
              <a:latin typeface="Arial" panose="020B0604020202020204" pitchFamily="34" charset="0"/>
            </a:endParaRPr>
          </a:p>
        </p:txBody>
      </p:sp>
      <p:sp>
        <p:nvSpPr>
          <p:cNvPr id="3" name="五边形 2"/>
          <p:cNvSpPr/>
          <p:nvPr/>
        </p:nvSpPr>
        <p:spPr>
          <a:xfrm>
            <a:off x="1079500" y="3430588"/>
            <a:ext cx="1470025" cy="487363"/>
          </a:xfrm>
          <a:prstGeom prst="homePlate">
            <a:avLst/>
          </a:prstGeom>
          <a:solidFill>
            <a:srgbClr val="C00000"/>
          </a:solidFill>
          <a:ln>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问</a:t>
            </a:r>
            <a:r>
              <a:rPr kumimoji="0" lang="zh-CN" altLang="en-US" sz="2800" b="1" i="0" u="none" strike="noStrike" kern="1200" cap="none" spc="0" normalizeH="0" baseline="0" noProof="1" smtClean="0">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题</a:t>
            </a:r>
            <a:r>
              <a:rPr kumimoji="0" lang="zh-CN" altLang="en-US" sz="2800" b="1" i="0" u="none" strike="noStrike" kern="1200" cap="none" spc="0" normalizeH="0" baseline="0" noProof="1">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三</a:t>
            </a:r>
            <a:endParaRPr kumimoji="0" lang="zh-CN" altLang="en-US" sz="2800" b="1" i="0" u="none" strike="noStrike" kern="1200" cap="none" spc="0" normalizeH="0" baseline="0" noProof="1">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五边形 5"/>
          <p:cNvSpPr/>
          <p:nvPr/>
        </p:nvSpPr>
        <p:spPr>
          <a:xfrm>
            <a:off x="1079500" y="4330700"/>
            <a:ext cx="1470025" cy="487363"/>
          </a:xfrm>
          <a:prstGeom prst="homePlate">
            <a:avLst/>
          </a:prstGeom>
          <a:solidFill>
            <a:srgbClr val="C00000"/>
          </a:solidFill>
          <a:ln>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问</a:t>
            </a:r>
            <a:r>
              <a:rPr kumimoji="0" lang="zh-CN" altLang="en-US" sz="2800" b="1" i="0" u="none" strike="noStrike" kern="1200" cap="none" spc="0" normalizeH="0" baseline="0" noProof="1" smtClean="0">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题</a:t>
            </a:r>
            <a:r>
              <a:rPr kumimoji="0" lang="zh-CN" altLang="en-US" sz="2800" b="1" i="0" u="none" strike="noStrike" kern="1200" cap="none" spc="0" normalizeH="0" baseline="0" noProof="1">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四</a:t>
            </a:r>
            <a:endParaRPr kumimoji="0" lang="zh-CN" altLang="en-US" sz="2800" b="1" i="0" u="none" strike="noStrike" kern="1200" cap="none" spc="0" normalizeH="0" baseline="0" noProof="1">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1999" name="文本框 5"/>
          <p:cNvSpPr txBox="1"/>
          <p:nvPr/>
        </p:nvSpPr>
        <p:spPr>
          <a:xfrm>
            <a:off x="2755900" y="3433763"/>
            <a:ext cx="8667750" cy="523875"/>
          </a:xfrm>
          <a:prstGeom prst="rect">
            <a:avLst/>
          </a:prstGeom>
          <a:noFill/>
          <a:ln w="9525">
            <a:noFill/>
          </a:ln>
        </p:spPr>
        <p:txBody>
          <a:bodyPr>
            <a:spAutoFit/>
          </a:bodyPr>
          <a:p>
            <a:pPr eaLnBrk="1" hangingPunct="1">
              <a:buNone/>
            </a:pPr>
            <a:r>
              <a:rPr lang="zh-CN" altLang="zh-CN" sz="2800" b="1" dirty="0">
                <a:latin typeface="Arial" panose="020B0604020202020204" pitchFamily="34" charset="0"/>
              </a:rPr>
              <a:t>为什么要进行合规管理？</a:t>
            </a:r>
            <a:endParaRPr lang="zh-CN" altLang="en-US" sz="2800" b="1" dirty="0">
              <a:latin typeface="Arial" panose="020B0604020202020204" pitchFamily="34" charset="0"/>
            </a:endParaRPr>
          </a:p>
        </p:txBody>
      </p:sp>
      <p:sp>
        <p:nvSpPr>
          <p:cNvPr id="42000" name="文本框 5"/>
          <p:cNvSpPr txBox="1"/>
          <p:nvPr/>
        </p:nvSpPr>
        <p:spPr>
          <a:xfrm>
            <a:off x="2755900" y="4321175"/>
            <a:ext cx="8667750" cy="523875"/>
          </a:xfrm>
          <a:prstGeom prst="rect">
            <a:avLst/>
          </a:prstGeom>
          <a:noFill/>
          <a:ln w="9525">
            <a:noFill/>
          </a:ln>
        </p:spPr>
        <p:txBody>
          <a:bodyPr>
            <a:spAutoFit/>
          </a:bodyPr>
          <a:p>
            <a:pPr eaLnBrk="1" hangingPunct="1">
              <a:buNone/>
            </a:pPr>
            <a:r>
              <a:rPr lang="zh-CN" altLang="zh-CN" sz="2800" b="1" dirty="0">
                <a:latin typeface="Arial" panose="020B0604020202020204" pitchFamily="34" charset="0"/>
              </a:rPr>
              <a:t>合规管理具体做什么？</a:t>
            </a:r>
            <a:endParaRPr lang="zh-CN" altLang="en-US" sz="2800" b="1" dirty="0">
              <a:latin typeface="Arial" panose="020B0604020202020204" pitchFamily="34" charset="0"/>
            </a:endParaRPr>
          </a:p>
        </p:txBody>
      </p:sp>
      <p:sp>
        <p:nvSpPr>
          <p:cNvPr id="15" name="五边形 14"/>
          <p:cNvSpPr/>
          <p:nvPr/>
        </p:nvSpPr>
        <p:spPr>
          <a:xfrm>
            <a:off x="1079500" y="6132513"/>
            <a:ext cx="1470025" cy="487363"/>
          </a:xfrm>
          <a:prstGeom prst="homePlate">
            <a:avLst/>
          </a:prstGeom>
          <a:solidFill>
            <a:srgbClr val="C00000"/>
          </a:solidFill>
          <a:ln>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smtClean="0">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问题六</a:t>
            </a:r>
            <a:endParaRPr kumimoji="0" lang="zh-CN" altLang="en-US" sz="2800" b="1" i="0" u="none" strike="noStrike" kern="1200" cap="none" spc="0" normalizeH="0" baseline="0" noProof="1">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2002" name="文本框 5"/>
          <p:cNvSpPr txBox="1"/>
          <p:nvPr/>
        </p:nvSpPr>
        <p:spPr>
          <a:xfrm>
            <a:off x="2755900" y="6097588"/>
            <a:ext cx="8667750" cy="521970"/>
          </a:xfrm>
          <a:prstGeom prst="rect">
            <a:avLst/>
          </a:prstGeom>
          <a:noFill/>
          <a:ln w="9525">
            <a:noFill/>
          </a:ln>
        </p:spPr>
        <p:txBody>
          <a:bodyPr>
            <a:spAutoFit/>
          </a:bodyPr>
          <a:p>
            <a:pPr eaLnBrk="1" hangingPunct="1">
              <a:buNone/>
            </a:pPr>
            <a:r>
              <a:rPr lang="zh-CN" altLang="zh-CN" sz="2800" b="1" dirty="0">
                <a:latin typeface="Arial" panose="020B0604020202020204" pitchFamily="34" charset="0"/>
              </a:rPr>
              <a:t>合规管理的最后表现形式</a:t>
            </a:r>
            <a:r>
              <a:rPr lang="zh-CN" altLang="zh-CN" sz="2800" b="1" dirty="0">
                <a:solidFill>
                  <a:schemeClr val="tx1"/>
                </a:solidFill>
                <a:latin typeface="Arial" panose="020B0604020202020204" pitchFamily="34" charset="0"/>
              </a:rPr>
              <a:t>是什么？</a:t>
            </a:r>
            <a:endParaRPr lang="zh-CN" altLang="zh-CN" sz="2800" b="1" dirty="0">
              <a:solidFill>
                <a:schemeClr val="tx1"/>
              </a:solidFill>
              <a:latin typeface="Arial" panose="020B0604020202020204" pitchFamily="34" charset="0"/>
            </a:endParaRPr>
          </a:p>
        </p:txBody>
      </p:sp>
      <p:sp>
        <p:nvSpPr>
          <p:cNvPr id="17" name="五边形 16"/>
          <p:cNvSpPr/>
          <p:nvPr/>
        </p:nvSpPr>
        <p:spPr>
          <a:xfrm>
            <a:off x="1079500" y="5232400"/>
            <a:ext cx="1470025" cy="487363"/>
          </a:xfrm>
          <a:prstGeom prst="homePlate">
            <a:avLst/>
          </a:prstGeom>
          <a:solidFill>
            <a:srgbClr val="C00000"/>
          </a:solidFill>
          <a:ln>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smtClean="0">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问题</a:t>
            </a:r>
            <a:r>
              <a:rPr kumimoji="0" lang="zh-CN" altLang="en-US" sz="2800" b="1" i="0" u="none" strike="noStrike" kern="1200" cap="none" spc="0" normalizeH="0" baseline="0" noProof="1">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五</a:t>
            </a:r>
            <a:endParaRPr kumimoji="0" lang="zh-CN" altLang="en-US" sz="2800" b="1" i="0" u="none" strike="noStrike" kern="1200" cap="none" spc="0" normalizeH="0" baseline="0" noProof="1">
              <a:ln>
                <a:noFill/>
              </a:ln>
              <a:solidFill>
                <a:schemeClr val="bg1"/>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2004" name="文本框 5"/>
          <p:cNvSpPr txBox="1"/>
          <p:nvPr/>
        </p:nvSpPr>
        <p:spPr>
          <a:xfrm>
            <a:off x="2755900" y="5210175"/>
            <a:ext cx="8667750" cy="522288"/>
          </a:xfrm>
          <a:prstGeom prst="rect">
            <a:avLst/>
          </a:prstGeom>
          <a:noFill/>
          <a:ln w="9525">
            <a:noFill/>
          </a:ln>
        </p:spPr>
        <p:txBody>
          <a:bodyPr>
            <a:spAutoFit/>
          </a:bodyPr>
          <a:p>
            <a:pPr eaLnBrk="1" hangingPunct="1">
              <a:buNone/>
            </a:pPr>
            <a:r>
              <a:rPr lang="zh-CN" altLang="zh-CN" sz="2800" b="1" dirty="0">
                <a:latin typeface="Arial" panose="020B0604020202020204" pitchFamily="34" charset="0"/>
              </a:rPr>
              <a:t>合规管理希望得到什么？</a:t>
            </a:r>
            <a:endParaRPr lang="zh-CN" altLang="en-US" sz="2800" b="1" dirty="0">
              <a:latin typeface="Arial" panose="020B0604020202020204" pitchFamily="34" charset="0"/>
            </a:endParaRPr>
          </a:p>
        </p:txBody>
      </p:sp>
    </p:spTree>
  </p:cSld>
  <p:clrMapOvr>
    <a:masterClrMapping/>
  </p:clrMapOvr>
  <p:transition spd="med" advClick="0" advTm="1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2708"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2710" name="文本框 8"/>
          <p:cNvSpPr txBox="1"/>
          <p:nvPr/>
        </p:nvSpPr>
        <p:spPr>
          <a:xfrm>
            <a:off x="1531938" y="400050"/>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合规管理的最后表现形式是什么？</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问</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六</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pic>
        <p:nvPicPr>
          <p:cNvPr id="3" name="图片 2"/>
          <p:cNvPicPr>
            <a:picLocks noChangeAspect="1"/>
          </p:cNvPicPr>
          <p:nvPr/>
        </p:nvPicPr>
        <p:blipFill>
          <a:blip r:embed="rId2"/>
          <a:stretch>
            <a:fillRect/>
          </a:stretch>
        </p:blipFill>
        <p:spPr>
          <a:xfrm>
            <a:off x="798830" y="1144905"/>
            <a:ext cx="10568305" cy="5130800"/>
          </a:xfrm>
          <a:prstGeom prst="rect">
            <a:avLst/>
          </a:prstGeom>
        </p:spPr>
      </p:pic>
    </p:spTree>
  </p:cSld>
  <p:clrMapOvr>
    <a:masterClrMapping/>
  </p:clrMapOvr>
  <p:transition spd="med" advClick="0" advTm="1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图片占位符 5" descr="timg (8)"/>
          <p:cNvPicPr>
            <a:picLocks noGrp="1" noChangeAspect="1"/>
          </p:cNvPicPr>
          <p:nvPr>
            <p:ph type="pic" sz="quarter" idx="4294967295"/>
          </p:nvPr>
        </p:nvPicPr>
        <p:blipFill>
          <a:blip r:embed="rId1"/>
          <a:srcRect l="246" t="-12964" r="-246" b="12520"/>
          <a:stretch>
            <a:fillRect/>
          </a:stretch>
        </p:blipFill>
        <p:spPr>
          <a:xfrm>
            <a:off x="0" y="-904875"/>
            <a:ext cx="12192000" cy="6892925"/>
          </a:xfrm>
        </p:spPr>
      </p:pic>
      <p:sp>
        <p:nvSpPr>
          <p:cNvPr id="7" name="直角三角形 6"/>
          <p:cNvSpPr/>
          <p:nvPr/>
        </p:nvSpPr>
        <p:spPr>
          <a:xfrm flipH="1">
            <a:off x="0" y="-26987"/>
            <a:ext cx="12192000" cy="601503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等腰三角形 13"/>
          <p:cNvSpPr/>
          <p:nvPr/>
        </p:nvSpPr>
        <p:spPr>
          <a:xfrm rot="5400000">
            <a:off x="10290969" y="816769"/>
            <a:ext cx="1812925" cy="2128838"/>
          </a:xfrm>
          <a:prstGeom prst="triangle">
            <a:avLst>
              <a:gd name="adj" fmla="val 57395"/>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 name="等腰三角形 15"/>
          <p:cNvSpPr/>
          <p:nvPr/>
        </p:nvSpPr>
        <p:spPr>
          <a:xfrm rot="16020000" flipH="1">
            <a:off x="10144919" y="23019"/>
            <a:ext cx="2078038" cy="2057400"/>
          </a:xfrm>
          <a:prstGeom prst="triangle">
            <a:avLst>
              <a:gd name="adj" fmla="val 4416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 name="文本框 16"/>
          <p:cNvSpPr txBox="1"/>
          <p:nvPr/>
        </p:nvSpPr>
        <p:spPr>
          <a:xfrm>
            <a:off x="3888739" y="4116705"/>
            <a:ext cx="8082280" cy="922020"/>
          </a:xfrm>
          <a:prstGeom prst="rect">
            <a:avLst/>
          </a:prstGeom>
          <a:noFill/>
        </p:spPr>
        <p:txBody>
          <a:bodyPr>
            <a:spAutoFit/>
            <a:scene3d>
              <a:camera prst="orthographicFront"/>
              <a:lightRig rig="threePt" dir="t"/>
            </a:scene3d>
            <a:sp3d contourW="12700"/>
          </a:bodyPr>
          <a:lstStyle/>
          <a:p>
            <a:pPr marR="0" algn="ctr" defTabSz="914400" eaLnBrk="1" fontAlgn="auto" hangingPunct="1">
              <a:buClrTx/>
              <a:buSzTx/>
              <a:buFont typeface="Arial" panose="020B0604020202020204" pitchFamily="34" charset="0"/>
              <a:buNone/>
              <a:defRPr/>
            </a:pPr>
            <a:r>
              <a:rPr kumimoji="0" lang="zh-CN" altLang="en-US" sz="5400" b="1" kern="1200" cap="none" spc="0" normalizeH="0" baseline="0" noProof="1">
                <a:solidFill>
                  <a:schemeClr val="bg2">
                    <a:lumMod val="25000"/>
                  </a:schemeClr>
                </a:solidFill>
                <a:latin typeface="+mj-ea"/>
                <a:ea typeface="+mj-ea"/>
                <a:cs typeface="+mn-cs"/>
              </a:rPr>
              <a:t>谢  谢！</a:t>
            </a:r>
            <a:endParaRPr kumimoji="0" lang="zh-CN" altLang="en-US" sz="5400" b="1" kern="1200" cap="none" spc="0" normalizeH="0" baseline="0" noProof="1">
              <a:solidFill>
                <a:schemeClr val="bg2">
                  <a:lumMod val="25000"/>
                </a:schemeClr>
              </a:solidFill>
              <a:latin typeface="+mj-ea"/>
              <a:ea typeface="+mj-ea"/>
              <a:cs typeface="+mn-cs"/>
            </a:endParaRPr>
          </a:p>
        </p:txBody>
      </p:sp>
      <p:sp>
        <p:nvSpPr>
          <p:cNvPr id="8" name="矩形 7"/>
          <p:cNvSpPr/>
          <p:nvPr/>
        </p:nvSpPr>
        <p:spPr>
          <a:xfrm>
            <a:off x="4706938" y="5884863"/>
            <a:ext cx="7485063" cy="1031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等腰三角形 3"/>
          <p:cNvSpPr/>
          <p:nvPr/>
        </p:nvSpPr>
        <p:spPr>
          <a:xfrm rot="1680000" flipH="1">
            <a:off x="8658225" y="839788"/>
            <a:ext cx="2008188" cy="1566863"/>
          </a:xfrm>
          <a:prstGeom prst="triangle">
            <a:avLst>
              <a:gd name="adj" fmla="val 4416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4761" name="图片 8" descr="logo"/>
          <p:cNvPicPr>
            <a:picLocks noChangeAspect="1"/>
          </p:cNvPicPr>
          <p:nvPr/>
        </p:nvPicPr>
        <p:blipFill>
          <a:blip r:embed="rId2"/>
          <a:stretch>
            <a:fillRect/>
          </a:stretch>
        </p:blipFill>
        <p:spPr>
          <a:xfrm>
            <a:off x="84138" y="5951538"/>
            <a:ext cx="2814637" cy="922337"/>
          </a:xfrm>
          <a:prstGeom prst="rect">
            <a:avLst/>
          </a:prstGeom>
          <a:noFill/>
          <a:ln w="9525">
            <a:noFill/>
          </a:ln>
        </p:spPr>
      </p:pic>
    </p:spTree>
  </p:cSld>
  <p:clrMapOvr>
    <a:masterClrMapping/>
  </p:clrMapOvr>
  <p:transition spd="med" advClick="0" advTm="1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4036"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标题 8"/>
          <p:cNvSpPr>
            <a:spLocks noGrp="1"/>
          </p:cNvSpPr>
          <p:nvPr>
            <p:ph type="title"/>
          </p:nvPr>
        </p:nvSpPr>
        <p:spPr>
          <a:xfrm>
            <a:off x="838200" y="1854200"/>
            <a:ext cx="10515600" cy="2816225"/>
          </a:xfrm>
          <a:solidFill>
            <a:srgbClr val="C00000"/>
          </a:solidFill>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chemeClr val="tx1"/>
                </a:solidFill>
                <a:effectLst/>
                <a:uLnTx/>
                <a:uFillTx/>
                <a:latin typeface="+mj-ea"/>
                <a:ea typeface="+mj-ea"/>
                <a:cs typeface="+mj-cs"/>
              </a:rPr>
              <a:t>问题一</a:t>
            </a:r>
            <a:br>
              <a:rPr kumimoji="0" lang="en-US" altLang="zh-CN" sz="4400" b="1" i="0" u="none" strike="noStrike" kern="1200" cap="none" spc="0" normalizeH="0" baseline="0" noProof="0" dirty="0">
                <a:ln>
                  <a:noFill/>
                </a:ln>
                <a:solidFill>
                  <a:schemeClr val="tx1"/>
                </a:solidFill>
                <a:effectLst/>
                <a:uLnTx/>
                <a:uFillTx/>
                <a:latin typeface="+mj-ea"/>
                <a:ea typeface="+mj-ea"/>
                <a:cs typeface="+mj-cs"/>
              </a:rPr>
            </a:br>
            <a:br>
              <a:rPr kumimoji="0" lang="en-US" altLang="zh-CN" sz="4400" b="1" i="0" u="none" strike="noStrike" kern="1200" cap="none" spc="0" normalizeH="0" baseline="0" noProof="0" dirty="0">
                <a:ln>
                  <a:noFill/>
                </a:ln>
                <a:solidFill>
                  <a:schemeClr val="tx1"/>
                </a:solidFill>
                <a:effectLst/>
                <a:uLnTx/>
                <a:uFillTx/>
                <a:latin typeface="+mj-ea"/>
                <a:ea typeface="+mj-ea"/>
                <a:cs typeface="+mj-cs"/>
              </a:rPr>
            </a:br>
            <a:r>
              <a:rPr kumimoji="0" lang="zh-CN" altLang="zh-CN" sz="4400" b="1" i="0" u="none" strike="noStrike" kern="1200" cap="none" spc="0" normalizeH="0" baseline="0" noProof="0" dirty="0">
                <a:ln>
                  <a:noFill/>
                </a:ln>
                <a:solidFill>
                  <a:schemeClr val="tx1"/>
                </a:solidFill>
                <a:effectLst/>
                <a:uLnTx/>
                <a:uFillTx/>
                <a:latin typeface="+mj-lt"/>
                <a:ea typeface="+mj-ea"/>
                <a:cs typeface="+mj-cs"/>
              </a:rPr>
              <a:t>企业合规是怎么来的？</a:t>
            </a:r>
            <a:endParaRPr kumimoji="0" lang="zh-CN"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advClick="0" advTm="1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6084"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6086" name="文本框 8"/>
          <p:cNvSpPr txBox="1"/>
          <p:nvPr/>
        </p:nvSpPr>
        <p:spPr>
          <a:xfrm>
            <a:off x="1546225" y="415925"/>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企业合规是怎么来的</a:t>
            </a:r>
            <a:r>
              <a:rPr lang="zh-CN" altLang="en-US" sz="2000" b="1" dirty="0">
                <a:latin typeface="Arial" panose="020B0604020202020204" pitchFamily="34" charset="0"/>
              </a:rPr>
              <a:t>？</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问</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一</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sp>
        <p:nvSpPr>
          <p:cNvPr id="39945" name="TextBox 11"/>
          <p:cNvSpPr txBox="1">
            <a:spLocks noChangeArrowheads="1"/>
          </p:cNvSpPr>
          <p:nvPr/>
        </p:nvSpPr>
        <p:spPr bwMode="auto">
          <a:xfrm>
            <a:off x="961390" y="1144905"/>
            <a:ext cx="10710863" cy="56311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chemeClr val="tx1"/>
                </a:solidFill>
                <a:effectLst/>
                <a:uLnTx/>
                <a:uFillTx/>
                <a:latin typeface="+mn-ea"/>
                <a:ea typeface="+mn-ea"/>
                <a:cs typeface="+mn-cs"/>
              </a:rPr>
              <a:t>企业</a:t>
            </a:r>
            <a:r>
              <a:rPr kumimoji="0" lang="zh-CN" altLang="en-US" sz="2000" b="1" i="0" u="none" strike="noStrike" kern="1200" cap="none" spc="0" normalizeH="0" baseline="0" noProof="0" dirty="0">
                <a:ln>
                  <a:noFill/>
                </a:ln>
                <a:solidFill>
                  <a:schemeClr val="tx1"/>
                </a:solidFill>
                <a:effectLst/>
                <a:uLnTx/>
                <a:uFillTx/>
                <a:latin typeface="+mn-ea"/>
                <a:ea typeface="+mn-ea"/>
                <a:cs typeface="+mn-cs"/>
              </a:rPr>
              <a:t>合规</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来源于</a:t>
            </a:r>
            <a:r>
              <a:rPr kumimoji="0" lang="en-US" altLang="zh-CN" sz="2000" b="0" i="0" u="none" strike="noStrike" kern="1200" cap="none" spc="0" normalizeH="0" baseline="0" noProof="0" dirty="0">
                <a:ln>
                  <a:noFill/>
                </a:ln>
                <a:solidFill>
                  <a:schemeClr val="tx1"/>
                </a:solidFill>
                <a:effectLst/>
                <a:uLnTx/>
                <a:uFillTx/>
                <a:latin typeface="+mn-ea"/>
                <a:ea typeface="+mn-ea"/>
                <a:cs typeface="+mn-cs"/>
              </a:rPr>
              <a:t>1977</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年美国</a:t>
            </a:r>
            <a:r>
              <a:rPr kumimoji="0" lang="en-US" altLang="zh-CN" sz="20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反海外腐败法案</a:t>
            </a:r>
            <a:r>
              <a:rPr kumimoji="0" lang="en-US" altLang="zh-CN" sz="2000" b="0" i="0" u="none" strike="noStrike" kern="1200" cap="none" spc="0" normalizeH="0" baseline="0" noProof="0" dirty="0">
                <a:ln>
                  <a:noFill/>
                </a:ln>
                <a:solidFill>
                  <a:schemeClr val="tx1"/>
                </a:solidFill>
                <a:effectLst/>
                <a:uLnTx/>
                <a:uFillTx/>
                <a:latin typeface="+mn-ea"/>
                <a:ea typeface="+mn-ea"/>
                <a:cs typeface="+mn-cs"/>
              </a:rPr>
              <a:t>》</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000" b="0" i="0" u="none" strike="noStrike" kern="1200" cap="none" spc="0" normalizeH="0" baseline="0" noProof="0" dirty="0">
                <a:ln>
                  <a:noFill/>
                </a:ln>
                <a:solidFill>
                  <a:schemeClr val="tx1"/>
                </a:solidFill>
                <a:effectLst/>
                <a:uLnTx/>
                <a:uFillTx/>
                <a:latin typeface="+mn-ea"/>
                <a:ea typeface="+mn-ea"/>
                <a:cs typeface="+mn-cs"/>
              </a:rPr>
              <a:t>Foreign Corrupt Practices Act</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，简称</a:t>
            </a:r>
            <a:r>
              <a:rPr kumimoji="0" lang="en-US" altLang="zh-CN" sz="2000" b="0" i="0" u="none" strike="noStrike" kern="1200" cap="none" spc="0" normalizeH="0" baseline="0" noProof="0" dirty="0">
                <a:ln>
                  <a:noFill/>
                </a:ln>
                <a:solidFill>
                  <a:schemeClr val="tx1"/>
                </a:solidFill>
                <a:effectLst/>
                <a:uLnTx/>
                <a:uFillTx/>
                <a:latin typeface="+mn-ea"/>
                <a:ea typeface="+mn-ea"/>
                <a:cs typeface="+mn-cs"/>
              </a:rPr>
              <a:t>FCPA</a:t>
            </a:r>
            <a:r>
              <a:rPr kumimoji="0" lang="zh-CN" altLang="en-US" sz="2000" b="0" i="0" u="none" strike="noStrike" kern="1200" cap="none" spc="0" normalizeH="0" baseline="0" noProof="0" dirty="0" smtClean="0">
                <a:ln>
                  <a:noFill/>
                </a:ln>
                <a:solidFill>
                  <a:schemeClr val="tx1"/>
                </a:solidFill>
                <a:effectLst/>
                <a:uLnTx/>
                <a:uFillTx/>
                <a:latin typeface="+mn-ea"/>
                <a:ea typeface="+mn-ea"/>
                <a:cs typeface="+mn-cs"/>
              </a:rPr>
              <a:t>），</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二十世纪七十年代末，三资企业的建立将国外合规管理的理念引入中国。</a:t>
            </a:r>
            <a:endParaRPr kumimoji="0" lang="en-US" altLang="zh-CN" sz="20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1" i="0" u="none" strike="noStrike" kern="1200" cap="none" spc="0" normalizeH="0" baseline="0" noProof="0" dirty="0" smtClean="0">
                <a:ln>
                  <a:noFill/>
                </a:ln>
                <a:solidFill>
                  <a:srgbClr val="FF0000"/>
                </a:solidFill>
                <a:effectLst/>
                <a:uLnTx/>
                <a:uFillTx/>
                <a:latin typeface="Arial" panose="020B0604020202020204" pitchFamily="34" charset="0"/>
                <a:ea typeface="微软雅黑" panose="020B0503020204020204" pitchFamily="34" charset="-122"/>
                <a:cs typeface="+mn-cs"/>
              </a:rPr>
              <a:t>2006</a:t>
            </a:r>
            <a:r>
              <a:rPr kumimoji="0" lang="zh-CN" altLang="zh-CN" sz="2000" b="1" i="0" u="none" strike="noStrike" kern="1200" cap="none" spc="0" normalizeH="0" baseline="0" noProof="0" dirty="0" smtClean="0">
                <a:ln>
                  <a:noFill/>
                </a:ln>
                <a:solidFill>
                  <a:srgbClr val="FF0000"/>
                </a:solidFill>
                <a:effectLst/>
                <a:uLnTx/>
                <a:uFillTx/>
                <a:latin typeface="Arial" panose="020B0604020202020204" pitchFamily="34" charset="0"/>
                <a:ea typeface="微软雅黑" panose="020B0503020204020204" pitchFamily="34" charset="-122"/>
                <a:cs typeface="+mn-cs"/>
              </a:rPr>
              <a:t>年</a:t>
            </a:r>
            <a:r>
              <a:rPr kumimoji="0" lang="zh-CN" altLang="en-US" sz="2000" b="1" i="0" u="none" strike="noStrike" kern="1200" cap="none" spc="0" normalizeH="0" baseline="0" noProof="0" dirty="0" smtClean="0">
                <a:ln>
                  <a:noFill/>
                </a:ln>
                <a:solidFill>
                  <a:srgbClr val="FF0000"/>
                </a:solidFill>
                <a:effectLst/>
                <a:uLnTx/>
                <a:uFillTx/>
                <a:latin typeface="Arial" panose="020B0604020202020204" pitchFamily="34" charset="0"/>
                <a:ea typeface="微软雅黑" panose="020B0503020204020204" pitchFamily="34" charset="-122"/>
                <a:cs typeface="+mn-cs"/>
              </a:rPr>
              <a:t>，</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原中国银监会</a:t>
            </a:r>
            <a:r>
              <a:rPr kumimoji="0" lang="zh-CN"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rPr>
              <a:t>颁布</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《商业银行合规风险管理指引》，合规管理在我国金融企业率先开展起来。</a:t>
            </a:r>
            <a:endPar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2016</a:t>
            </a:r>
            <a:r>
              <a:rPr kumimoji="0" lang="zh-CN" altLang="zh-CN" sz="2000" b="1" i="0" u="none" strike="noStrike" kern="1200" cap="none" spc="0" normalizeH="0" baseline="0" noProof="0" dirty="0" smtClean="0">
                <a:ln>
                  <a:noFill/>
                </a:ln>
                <a:solidFill>
                  <a:srgbClr val="FF0000"/>
                </a:solidFill>
                <a:effectLst/>
                <a:uLnTx/>
                <a:uFillTx/>
                <a:latin typeface="Arial" panose="020B0604020202020204" pitchFamily="34" charset="0"/>
                <a:ea typeface="微软雅黑" panose="020B0503020204020204" pitchFamily="34" charset="-122"/>
                <a:cs typeface="+mn-cs"/>
              </a:rPr>
              <a:t>年</a:t>
            </a:r>
            <a:r>
              <a:rPr kumimoji="0" lang="zh-CN" altLang="en-US" sz="2000" b="1" i="0" u="none" strike="noStrike" kern="1200" cap="none" spc="0" normalizeH="0" baseline="0" noProof="0" dirty="0" smtClean="0">
                <a:ln>
                  <a:noFill/>
                </a:ln>
                <a:solidFill>
                  <a:srgbClr val="FF0000"/>
                </a:solidFill>
                <a:effectLst/>
                <a:uLnTx/>
                <a:uFillTx/>
                <a:latin typeface="Arial" panose="020B0604020202020204" pitchFamily="34" charset="0"/>
                <a:ea typeface="微软雅黑" panose="020B0503020204020204" pitchFamily="34" charset="-122"/>
                <a:cs typeface="+mn-cs"/>
              </a:rPr>
              <a:t>，</a:t>
            </a:r>
            <a:r>
              <a:rPr kumimoji="0" lang="zh-CN"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rPr>
              <a:t>企业</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合规管理在中国移动等五家中央企业开始试点</a:t>
            </a:r>
            <a:r>
              <a:rPr kumimoji="0" lang="zh-CN"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rPr>
              <a:t>。</a:t>
            </a:r>
            <a:endPar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2018</a:t>
            </a:r>
            <a:r>
              <a:rPr kumimoji="0" lang="zh-CN"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年</a:t>
            </a:r>
            <a:r>
              <a:rPr kumimoji="0" lang="en-US"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7</a:t>
            </a:r>
            <a:r>
              <a:rPr kumimoji="0" lang="zh-CN"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月</a:t>
            </a:r>
            <a:r>
              <a:rPr kumimoji="0" lang="en-US"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1</a:t>
            </a:r>
            <a:r>
              <a:rPr kumimoji="0" lang="zh-CN"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日，</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中国国家质量监督检验检疫总局和国家标准化管理委员会《合规管理体系指南》（</a:t>
            </a: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GBT 35770-2017</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）生效</a:t>
            </a:r>
            <a:r>
              <a:rPr kumimoji="0" lang="zh-CN"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rPr>
              <a:t>。</a:t>
            </a:r>
            <a:endPar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2018</a:t>
            </a:r>
            <a:r>
              <a:rPr kumimoji="0" lang="zh-CN"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年</a:t>
            </a:r>
            <a:r>
              <a:rPr kumimoji="0" lang="en-US"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11</a:t>
            </a:r>
            <a:r>
              <a:rPr kumimoji="0" lang="zh-CN"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月</a:t>
            </a:r>
            <a:r>
              <a:rPr kumimoji="0" lang="en-US"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2</a:t>
            </a:r>
            <a:r>
              <a:rPr kumimoji="0" lang="zh-CN" altLang="zh-CN" sz="2000" b="1" i="0" u="none" strike="noStrike" kern="1200" cap="none" spc="0" normalizeH="0" baseline="0" noProof="0" dirty="0" smtClean="0">
                <a:ln>
                  <a:noFill/>
                </a:ln>
                <a:solidFill>
                  <a:srgbClr val="FF0000"/>
                </a:solidFill>
                <a:effectLst/>
                <a:uLnTx/>
                <a:uFillTx/>
                <a:latin typeface="Arial" panose="020B0604020202020204" pitchFamily="34" charset="0"/>
                <a:ea typeface="微软雅黑" panose="020B0503020204020204" pitchFamily="34" charset="-122"/>
                <a:cs typeface="+mn-cs"/>
              </a:rPr>
              <a:t>日</a:t>
            </a:r>
            <a:r>
              <a:rPr kumimoji="0" lang="zh-CN" altLang="en-US" sz="2000" b="1" i="0" u="none" strike="noStrike" kern="1200" cap="none" spc="0" normalizeH="0" baseline="0" noProof="0" dirty="0" smtClean="0">
                <a:ln>
                  <a:noFill/>
                </a:ln>
                <a:solidFill>
                  <a:srgbClr val="FF0000"/>
                </a:solidFill>
                <a:effectLst/>
                <a:uLnTx/>
                <a:uFillTx/>
                <a:latin typeface="Arial" panose="020B0604020202020204" pitchFamily="34" charset="0"/>
                <a:ea typeface="微软雅黑" panose="020B0503020204020204" pitchFamily="34" charset="-122"/>
                <a:cs typeface="+mn-cs"/>
              </a:rPr>
              <a:t>，</a:t>
            </a:r>
            <a:r>
              <a:rPr kumimoji="0" lang="zh-CN"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rPr>
              <a:t>中国</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国资委颁布实施《中央企业合规管理指引（试行）》</a:t>
            </a:r>
            <a:r>
              <a:rPr kumimoji="0" lang="zh-CN"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rPr>
              <a:t>。</a:t>
            </a:r>
            <a:endPar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2018</a:t>
            </a:r>
            <a:r>
              <a:rPr kumimoji="0" lang="zh-CN"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年</a:t>
            </a:r>
            <a:r>
              <a:rPr kumimoji="0" lang="en-US"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12</a:t>
            </a:r>
            <a:r>
              <a:rPr kumimoji="0" lang="zh-CN"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月</a:t>
            </a:r>
            <a:r>
              <a:rPr kumimoji="0" lang="en-US"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26</a:t>
            </a:r>
            <a:r>
              <a:rPr kumimoji="0" lang="zh-CN" altLang="zh-CN" sz="2000" b="1" i="0" u="none" strike="noStrike" kern="1200" cap="none" spc="0" normalizeH="0" baseline="0" noProof="0" dirty="0" smtClean="0">
                <a:ln>
                  <a:noFill/>
                </a:ln>
                <a:solidFill>
                  <a:srgbClr val="FF0000"/>
                </a:solidFill>
                <a:effectLst/>
                <a:uLnTx/>
                <a:uFillTx/>
                <a:latin typeface="Arial" panose="020B0604020202020204" pitchFamily="34" charset="0"/>
                <a:ea typeface="微软雅黑" panose="020B0503020204020204" pitchFamily="34" charset="-122"/>
                <a:cs typeface="+mn-cs"/>
              </a:rPr>
              <a:t>日</a:t>
            </a:r>
            <a:r>
              <a:rPr kumimoji="0" lang="zh-CN" altLang="en-US" sz="2000" b="1" i="0" u="none" strike="noStrike" kern="1200" cap="none" spc="0" normalizeH="0" baseline="0" noProof="0" dirty="0" smtClean="0">
                <a:ln>
                  <a:noFill/>
                </a:ln>
                <a:solidFill>
                  <a:srgbClr val="FF0000"/>
                </a:solidFill>
                <a:effectLst/>
                <a:uLnTx/>
                <a:uFillTx/>
                <a:latin typeface="Arial" panose="020B0604020202020204" pitchFamily="34" charset="0"/>
                <a:ea typeface="微软雅黑" panose="020B0503020204020204" pitchFamily="34" charset="-122"/>
                <a:cs typeface="+mn-cs"/>
              </a:rPr>
              <a:t>，</a:t>
            </a:r>
            <a:r>
              <a:rPr kumimoji="0" lang="zh-CN"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rPr>
              <a:t>中国</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国家发展改革委员会等七部委联合发布实施《企业境外经营合规管理指引》</a:t>
            </a:r>
            <a:r>
              <a:rPr kumimoji="0" lang="zh-CN"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rPr>
              <a:t>。</a:t>
            </a:r>
            <a:endPar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endPar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rPr>
              <a:t>因此</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a:t>
            </a:r>
            <a:r>
              <a:rPr kumimoji="0" lang="en-US"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2018</a:t>
            </a:r>
            <a:r>
              <a:rPr kumimoji="0" lang="zh-CN"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年</a:t>
            </a: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也被称为</a:t>
            </a:r>
            <a:r>
              <a:rPr kumimoji="0" lang="zh-CN" altLang="zh-CN"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中国企业合规</a:t>
            </a:r>
            <a:r>
              <a:rPr kumimoji="0" lang="zh-CN" altLang="zh-CN" sz="2000" b="1" i="0" u="none" strike="noStrike" kern="1200" cap="none" spc="0" normalizeH="0" baseline="0" noProof="0" dirty="0" smtClean="0">
                <a:ln>
                  <a:noFill/>
                </a:ln>
                <a:solidFill>
                  <a:srgbClr val="FF0000"/>
                </a:solidFill>
                <a:effectLst/>
                <a:uLnTx/>
                <a:uFillTx/>
                <a:latin typeface="Arial" panose="020B0604020202020204" pitchFamily="34" charset="0"/>
                <a:ea typeface="微软雅黑" panose="020B0503020204020204" pitchFamily="34" charset="-122"/>
                <a:cs typeface="+mn-cs"/>
              </a:rPr>
              <a:t>元年</a:t>
            </a:r>
            <a:r>
              <a:rPr kumimoji="0" lang="zh-CN" altLang="en-US" sz="2000" b="1" i="0" u="none" strike="noStrike" kern="1200" cap="none" spc="0" normalizeH="0" baseline="0" noProof="0" dirty="0" smtClean="0">
                <a:ln>
                  <a:noFill/>
                </a:ln>
                <a:solidFill>
                  <a:srgbClr val="FF0000"/>
                </a:solidFill>
                <a:effectLst/>
                <a:uLnTx/>
                <a:uFillTx/>
                <a:latin typeface="Arial" panose="020B0604020202020204" pitchFamily="34" charset="0"/>
                <a:ea typeface="微软雅黑" panose="020B0503020204020204" pitchFamily="34" charset="-122"/>
                <a:cs typeface="+mn-cs"/>
              </a:rPr>
              <a:t>。</a:t>
            </a:r>
            <a:endPar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endParaRPr>
          </a:p>
        </p:txBody>
      </p:sp>
      <p:sp>
        <p:nvSpPr>
          <p:cNvPr id="6" name="矩形标注 5"/>
          <p:cNvSpPr/>
          <p:nvPr/>
        </p:nvSpPr>
        <p:spPr>
          <a:xfrm>
            <a:off x="7839710" y="5420360"/>
            <a:ext cx="4079875" cy="1033780"/>
          </a:xfrm>
          <a:prstGeom prst="wedgeRectCallout">
            <a:avLst>
              <a:gd name="adj1" fmla="val 39676"/>
              <a:gd name="adj2" fmla="val 8141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smtClean="0">
                <a:ln>
                  <a:noFill/>
                </a:ln>
                <a:solidFill>
                  <a:prstClr val="black"/>
                </a:solidFill>
                <a:effectLst/>
                <a:uLnTx/>
                <a:uFillTx/>
                <a:latin typeface="华文行楷" panose="02010800040101010101" pitchFamily="2" charset="-122"/>
                <a:ea typeface="华文行楷" panose="02010800040101010101" pitchFamily="2" charset="-122"/>
                <a:cs typeface="+mn-cs"/>
                <a:sym typeface="+mn-ea"/>
              </a:rPr>
              <a:t>案例</a:t>
            </a:r>
            <a:r>
              <a:rPr kumimoji="0" lang="zh-CN" altLang="zh-CN" sz="1800" b="1" i="0" u="none" strike="noStrike" kern="1200" cap="none" spc="0" normalizeH="0" baseline="0" noProof="1" smtClean="0">
                <a:ln>
                  <a:noFill/>
                </a:ln>
                <a:solidFill>
                  <a:prstClr val="black"/>
                </a:solidFill>
                <a:effectLst/>
                <a:uLnTx/>
                <a:uFillTx/>
                <a:latin typeface="华文行楷" panose="02010800040101010101" pitchFamily="2" charset="-122"/>
                <a:ea typeface="华文行楷" panose="02010800040101010101" pitchFamily="2" charset="-122"/>
                <a:cs typeface="+mn-cs"/>
                <a:sym typeface="+mn-ea"/>
              </a:rPr>
              <a:t>：</a:t>
            </a:r>
            <a:r>
              <a:rPr kumimoji="0" lang="zh-CN" altLang="en-US" sz="1800" b="1" i="0" u="none" strike="noStrike" kern="1200" cap="none" spc="0" normalizeH="0" baseline="0" noProof="1">
                <a:ln>
                  <a:noFill/>
                </a:ln>
                <a:solidFill>
                  <a:prstClr val="black"/>
                </a:solidFill>
                <a:effectLst/>
                <a:uLnTx/>
                <a:uFillTx/>
                <a:latin typeface="华文行楷" panose="02010800040101010101" pitchFamily="2" charset="-122"/>
                <a:ea typeface="华文行楷" panose="02010800040101010101" pitchFamily="2" charset="-122"/>
                <a:cs typeface="+mn-cs"/>
                <a:sym typeface="+mn-ea"/>
              </a:rPr>
              <a:t>中兴事件始末</a:t>
            </a:r>
            <a:endParaRPr kumimoji="0" lang="zh-CN" altLang="zh-CN" sz="1800" b="1" i="0" u="none" strike="noStrike" kern="1200" cap="none" spc="0" normalizeH="0" baseline="0" noProof="1">
              <a:ln>
                <a:noFill/>
              </a:ln>
              <a:solidFill>
                <a:prstClr val="black"/>
              </a:solidFill>
              <a:effectLst/>
              <a:uLnTx/>
              <a:uFillTx/>
              <a:latin typeface="华文行楷" panose="02010800040101010101" pitchFamily="2" charset="-122"/>
              <a:ea typeface="华文行楷" panose="02010800040101010101" pitchFamily="2" charset="-122"/>
              <a:cs typeface="+mn-cs"/>
              <a:sym typeface="+mn-ea"/>
            </a:endParaRPr>
          </a:p>
        </p:txBody>
      </p:sp>
      <p:pic>
        <p:nvPicPr>
          <p:cNvPr id="46090" name="图片 1"/>
          <p:cNvPicPr>
            <a:picLocks noChangeAspect="1"/>
          </p:cNvPicPr>
          <p:nvPr/>
        </p:nvPicPr>
        <p:blipFill>
          <a:blip r:embed="rId2"/>
          <a:srcRect l="21378" t="16808" r="21948" b="18193"/>
          <a:stretch>
            <a:fillRect/>
          </a:stretch>
        </p:blipFill>
        <p:spPr>
          <a:xfrm>
            <a:off x="7269480" y="5251133"/>
            <a:ext cx="569913" cy="654050"/>
          </a:xfrm>
          <a:prstGeom prst="rect">
            <a:avLst/>
          </a:prstGeom>
          <a:noFill/>
          <a:ln w="9525">
            <a:noFill/>
          </a:ln>
        </p:spPr>
      </p:pic>
    </p:spTree>
  </p:cSld>
  <p:clrMapOvr>
    <a:masterClrMapping/>
  </p:clrMapOvr>
  <p:transition spd="med" advClick="0" advTm="1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48132"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标题 8"/>
          <p:cNvSpPr>
            <a:spLocks noGrp="1"/>
          </p:cNvSpPr>
          <p:nvPr>
            <p:ph type="title"/>
          </p:nvPr>
        </p:nvSpPr>
        <p:spPr>
          <a:xfrm>
            <a:off x="838200" y="1854200"/>
            <a:ext cx="10515600" cy="2816225"/>
          </a:xfrm>
          <a:solidFill>
            <a:srgbClr val="C00000"/>
          </a:solidFill>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zh-CN" altLang="en-US" sz="4400" b="1" i="0" u="none" strike="noStrike" kern="1200" cap="none" spc="0" normalizeH="0" baseline="0" noProof="0" dirty="0" smtClean="0">
                <a:ln>
                  <a:noFill/>
                </a:ln>
                <a:solidFill>
                  <a:schemeClr val="tx1"/>
                </a:solidFill>
                <a:effectLst/>
                <a:uLnTx/>
                <a:uFillTx/>
                <a:latin typeface="+mj-ea"/>
                <a:ea typeface="+mj-ea"/>
                <a:cs typeface="+mj-cs"/>
              </a:rPr>
              <a:t>问题二</a:t>
            </a:r>
            <a:br>
              <a:rPr kumimoji="0" lang="en-US" altLang="zh-CN" sz="4400" b="1" i="0" u="none" strike="noStrike" kern="1200" cap="none" spc="0" normalizeH="0" baseline="0" noProof="0" dirty="0">
                <a:ln>
                  <a:noFill/>
                </a:ln>
                <a:solidFill>
                  <a:schemeClr val="tx1"/>
                </a:solidFill>
                <a:effectLst/>
                <a:uLnTx/>
                <a:uFillTx/>
                <a:latin typeface="+mj-ea"/>
                <a:ea typeface="+mj-ea"/>
                <a:cs typeface="+mj-cs"/>
              </a:rPr>
            </a:br>
            <a:br>
              <a:rPr kumimoji="0" lang="en-US" altLang="zh-CN" sz="4400" b="1" i="0" u="none" strike="noStrike" kern="1200" cap="none" spc="0" normalizeH="0" baseline="0" noProof="0" dirty="0">
                <a:ln>
                  <a:noFill/>
                </a:ln>
                <a:solidFill>
                  <a:schemeClr val="tx1"/>
                </a:solidFill>
                <a:effectLst/>
                <a:uLnTx/>
                <a:uFillTx/>
                <a:latin typeface="+mj-ea"/>
                <a:ea typeface="+mj-ea"/>
                <a:cs typeface="+mj-cs"/>
              </a:rPr>
            </a:br>
            <a:r>
              <a:rPr kumimoji="0" lang="zh-CN" altLang="zh-CN" sz="4400" b="1" i="0" u="none" strike="noStrike" kern="1200" cap="none" spc="0" normalizeH="0" baseline="0" noProof="0" dirty="0">
                <a:ln>
                  <a:noFill/>
                </a:ln>
                <a:solidFill>
                  <a:schemeClr val="tx1"/>
                </a:solidFill>
                <a:effectLst/>
                <a:uLnTx/>
                <a:uFillTx/>
                <a:latin typeface="+mj-lt"/>
                <a:ea typeface="+mj-ea"/>
                <a:cs typeface="+mj-cs"/>
              </a:rPr>
              <a:t>什么是合规以及合规管理？</a:t>
            </a:r>
            <a:endParaRPr kumimoji="0" lang="zh-CN"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advClick="0" advTm="1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50180"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182" name="文本框 8"/>
          <p:cNvSpPr txBox="1"/>
          <p:nvPr/>
        </p:nvSpPr>
        <p:spPr>
          <a:xfrm>
            <a:off x="1546225" y="415925"/>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什么是合规以及合规管理？</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问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二</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sp>
        <p:nvSpPr>
          <p:cNvPr id="50184" name="TextBox 13"/>
          <p:cNvSpPr txBox="1"/>
          <p:nvPr/>
        </p:nvSpPr>
        <p:spPr>
          <a:xfrm>
            <a:off x="1309688" y="4872038"/>
            <a:ext cx="8448675" cy="952500"/>
          </a:xfrm>
          <a:prstGeom prst="rect">
            <a:avLst/>
          </a:prstGeom>
          <a:noFill/>
          <a:ln w="9525">
            <a:noFill/>
          </a:ln>
        </p:spPr>
        <p:txBody>
          <a:bodyPr>
            <a:spAutoFit/>
          </a:bodyPr>
          <a:p>
            <a:pPr eaLnBrk="1" hangingPunct="1">
              <a:buNone/>
            </a:pPr>
            <a:endParaRPr lang="en-US" altLang="zh-CN" sz="2800" b="1" dirty="0">
              <a:latin typeface="Arial" panose="020B0604020202020204" pitchFamily="34" charset="0"/>
            </a:endParaRPr>
          </a:p>
          <a:p>
            <a:pPr eaLnBrk="1" hangingPunct="1">
              <a:buNone/>
            </a:pPr>
            <a:endParaRPr lang="zh-CN" altLang="en-US" sz="2800" b="1" dirty="0">
              <a:latin typeface="Arial" panose="020B0604020202020204" pitchFamily="34" charset="0"/>
            </a:endParaRPr>
          </a:p>
        </p:txBody>
      </p:sp>
      <p:sp>
        <p:nvSpPr>
          <p:cNvPr id="2" name="标题 1"/>
          <p:cNvSpPr>
            <a:spLocks noGrp="1"/>
          </p:cNvSpPr>
          <p:nvPr>
            <p:ph type="title"/>
          </p:nvPr>
        </p:nvSpPr>
        <p:spPr>
          <a:xfrm>
            <a:off x="825500" y="1284288"/>
            <a:ext cx="10515600" cy="465138"/>
          </a:xfrm>
        </p:spPr>
        <p:txBody>
          <a:bodyPr vert="horz" wrap="square" lIns="91440" tIns="45720" rIns="91440" bIns="45720" numCol="1" anchor="ctr" anchorCtr="0" compatLnSpc="1"/>
          <a:lstStyle/>
          <a:p>
            <a:pPr marL="0" marR="0" lvl="0" indent="0" algn="l" defTabSz="914400" rtl="0" eaLnBrk="0" fontAlgn="base" latinLnBrk="0" hangingPunct="0">
              <a:lnSpc>
                <a:spcPct val="90000"/>
              </a:lnSpc>
              <a:spcBef>
                <a:spcPct val="0"/>
              </a:spcBef>
              <a:spcAft>
                <a:spcPct val="0"/>
              </a:spcAft>
              <a:buClrTx/>
              <a:buSzTx/>
              <a:buFontTx/>
              <a:buNone/>
              <a:defRPr/>
            </a:pPr>
            <a:r>
              <a:rPr kumimoji="0" lang="zh-CN" altLang="zh-CN" sz="2400" b="1" i="0" u="none" strike="noStrike" kern="1200" cap="none" spc="0" normalizeH="0" baseline="0" noProof="0" dirty="0">
                <a:ln>
                  <a:noFill/>
                </a:ln>
                <a:solidFill>
                  <a:schemeClr val="tx1"/>
                </a:solidFill>
                <a:effectLst/>
                <a:uLnTx/>
                <a:uFillTx/>
                <a:latin typeface="+mj-lt"/>
                <a:ea typeface="+mj-ea"/>
                <a:cs typeface="+mj-cs"/>
              </a:rPr>
              <a:t>“合规”以及“合规管理”是企业合规管理的最基本内容。</a:t>
            </a:r>
            <a:endParaRPr kumimoji="0" lang="zh-CN" altLang="en-US" sz="2400" b="1" i="0" u="none" strike="noStrike" kern="1200" cap="none" spc="0" normalizeH="0" baseline="0" noProof="0" dirty="0">
              <a:ln>
                <a:noFill/>
              </a:ln>
              <a:solidFill>
                <a:schemeClr val="tx1"/>
              </a:solidFill>
              <a:effectLst/>
              <a:uLnTx/>
              <a:uFillTx/>
              <a:latin typeface="+mn-ea"/>
              <a:ea typeface="+mn-ea"/>
              <a:cs typeface="+mj-cs"/>
            </a:endParaRPr>
          </a:p>
        </p:txBody>
      </p:sp>
      <p:sp>
        <p:nvSpPr>
          <p:cNvPr id="3" name="内容占位符 2"/>
          <p:cNvSpPr>
            <a:spLocks noGrp="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chemeClr val="tx1"/>
                </a:solidFill>
                <a:effectLst/>
                <a:uLnTx/>
                <a:uFillTx/>
                <a:latin typeface="+mn-ea"/>
                <a:ea typeface="+mn-ea"/>
                <a:cs typeface="+mn-cs"/>
              </a:rPr>
              <a:t>1</a:t>
            </a:r>
            <a:r>
              <a:rPr kumimoji="0" lang="en-US" altLang="zh-CN" sz="3200" b="1" i="0" u="none" strike="noStrike" kern="1200" cap="none" spc="0" normalizeH="0" baseline="0" noProof="0" dirty="0" smtClean="0">
                <a:ln>
                  <a:noFill/>
                </a:ln>
                <a:solidFill>
                  <a:schemeClr val="tx1"/>
                </a:solidFill>
                <a:effectLst/>
                <a:uLnTx/>
                <a:uFillTx/>
                <a:latin typeface="+mn-ea"/>
                <a:ea typeface="+mn-ea"/>
                <a:cs typeface="+mn-cs"/>
              </a:rPr>
              <a:t>. </a:t>
            </a:r>
            <a:r>
              <a:rPr kumimoji="0" lang="zh-CN" altLang="en-US" sz="3200" b="1" i="0" u="none" strike="noStrike" kern="1200" cap="none" spc="0" normalizeH="0" baseline="0" noProof="0" dirty="0" smtClean="0">
                <a:ln>
                  <a:noFill/>
                </a:ln>
                <a:solidFill>
                  <a:schemeClr val="tx1"/>
                </a:solidFill>
                <a:effectLst/>
                <a:uLnTx/>
                <a:uFillTx/>
                <a:latin typeface="+mn-ea"/>
                <a:ea typeface="+mn-ea"/>
                <a:cs typeface="+mn-cs"/>
              </a:rPr>
              <a:t>所谓</a:t>
            </a:r>
            <a:r>
              <a:rPr kumimoji="0" lang="zh-CN" altLang="en-US" sz="3200" b="1" i="0" u="none" strike="noStrike" kern="1200" cap="none" spc="0" normalizeH="0" baseline="0" noProof="0" dirty="0">
                <a:ln>
                  <a:noFill/>
                </a:ln>
                <a:solidFill>
                  <a:schemeClr val="tx1"/>
                </a:solidFill>
                <a:effectLst/>
                <a:uLnTx/>
                <a:uFillTx/>
                <a:latin typeface="+mn-ea"/>
                <a:ea typeface="+mn-ea"/>
                <a:cs typeface="+mn-cs"/>
              </a:rPr>
              <a:t>“合规”简单理解就是行为符合一定的规范要求。</a:t>
            </a:r>
            <a:endParaRPr kumimoji="0" lang="zh-CN" altLang="en-US" sz="32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altLang="zh-CN" sz="16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40000"/>
              </a:lnSpc>
              <a:spcBef>
                <a:spcPts val="100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en-US" altLang="zh-CN"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zh-CN" altLang="en-US"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中央</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企业合规管理指引（试行）</a:t>
            </a: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明确合规是指中央企业及其员工的经营管理行为符合法律法规、监管规定、行业准则和企业章程、规章制度以及国际条约、规则等要求。</a:t>
            </a: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四川省省属企业合规管理指引（试行）</a:t>
            </a:r>
            <a:r>
              <a:rPr kumimoji="0" lang="en-US" altLang="zh-CN"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则将合规范围增加了职业道德、商业习惯，范围更为宽泛。</a:t>
            </a:r>
            <a:endParaRPr kumimoji="0" lang="zh-CN" altLang="en-US"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228600" marR="0" lvl="0" indent="0" algn="l" defTabSz="914400" rtl="0" latinLnBrk="0">
              <a:lnSpc>
                <a:spcPct val="120000"/>
              </a:lnSpc>
              <a:spcBef>
                <a:spcPts val="1000"/>
              </a:spcBef>
              <a:spcAft>
                <a:spcPct val="0"/>
              </a:spcAft>
              <a:buClrTx/>
              <a:buSzTx/>
              <a:buFont typeface="Arial" panose="020B0604020202020204" pitchFamily="34" charset="0"/>
              <a:buChar char="•"/>
              <a:defRPr/>
            </a:pPr>
            <a:endParaRPr kumimoji="0" lang="zh-CN" altLang="en-US"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advClick="0" advTm="1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50180"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182" name="文本框 8"/>
          <p:cNvSpPr txBox="1"/>
          <p:nvPr/>
        </p:nvSpPr>
        <p:spPr>
          <a:xfrm>
            <a:off x="1546225" y="415925"/>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什么是合规以及合规管理？</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问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二</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sp>
        <p:nvSpPr>
          <p:cNvPr id="50184" name="TextBox 13"/>
          <p:cNvSpPr txBox="1"/>
          <p:nvPr/>
        </p:nvSpPr>
        <p:spPr>
          <a:xfrm>
            <a:off x="1309688" y="4872038"/>
            <a:ext cx="8448675" cy="952500"/>
          </a:xfrm>
          <a:prstGeom prst="rect">
            <a:avLst/>
          </a:prstGeom>
          <a:noFill/>
          <a:ln w="9525">
            <a:noFill/>
          </a:ln>
        </p:spPr>
        <p:txBody>
          <a:bodyPr>
            <a:spAutoFit/>
          </a:bodyPr>
          <a:p>
            <a:pPr eaLnBrk="1" hangingPunct="1">
              <a:buNone/>
            </a:pPr>
            <a:endParaRPr lang="en-US" altLang="zh-CN" sz="2800" b="1" dirty="0">
              <a:latin typeface="Arial" panose="020B0604020202020204" pitchFamily="34" charset="0"/>
            </a:endParaRPr>
          </a:p>
          <a:p>
            <a:pPr eaLnBrk="1" hangingPunct="1">
              <a:buNone/>
            </a:pPr>
            <a:endParaRPr lang="zh-CN" altLang="en-US" sz="2800" b="1" dirty="0">
              <a:latin typeface="Arial" panose="020B0604020202020204" pitchFamily="34" charset="0"/>
            </a:endParaRPr>
          </a:p>
        </p:txBody>
      </p:sp>
      <p:sp>
        <p:nvSpPr>
          <p:cNvPr id="2" name="标题 1"/>
          <p:cNvSpPr>
            <a:spLocks noGrp="1"/>
          </p:cNvSpPr>
          <p:nvPr>
            <p:ph type="title"/>
          </p:nvPr>
        </p:nvSpPr>
        <p:spPr>
          <a:xfrm>
            <a:off x="825500" y="1284288"/>
            <a:ext cx="10515600" cy="465138"/>
          </a:xfrm>
        </p:spPr>
        <p:txBody>
          <a:bodyPr vert="horz" wrap="square" lIns="91440" tIns="45720" rIns="91440" bIns="45720" numCol="1" anchor="ctr" anchorCtr="0" compatLnSpc="1"/>
          <a:lstStyle/>
          <a:p>
            <a:pPr marL="0" marR="0" lvl="0" indent="0" algn="l" defTabSz="914400" rtl="0" eaLnBrk="0" fontAlgn="base" latinLnBrk="0" hangingPunct="0">
              <a:lnSpc>
                <a:spcPct val="90000"/>
              </a:lnSpc>
              <a:spcBef>
                <a:spcPct val="0"/>
              </a:spcBef>
              <a:spcAft>
                <a:spcPct val="0"/>
              </a:spcAft>
              <a:buClrTx/>
              <a:buSzTx/>
              <a:buFontTx/>
              <a:buNone/>
              <a:defRPr/>
            </a:pPr>
            <a:r>
              <a:rPr kumimoji="0" lang="zh-CN" altLang="zh-CN" sz="2400" b="1" i="0" u="none" strike="noStrike" kern="1200" cap="none" spc="0" normalizeH="0" baseline="0" noProof="0" dirty="0">
                <a:ln>
                  <a:noFill/>
                </a:ln>
                <a:solidFill>
                  <a:schemeClr val="tx1"/>
                </a:solidFill>
                <a:effectLst/>
                <a:uLnTx/>
                <a:uFillTx/>
                <a:latin typeface="+mj-lt"/>
                <a:ea typeface="+mj-ea"/>
                <a:cs typeface="+mj-cs"/>
              </a:rPr>
              <a:t>“合规”以及“合规管理”是企业合规管理的最基本内容。</a:t>
            </a:r>
            <a:endParaRPr kumimoji="0" lang="zh-CN" altLang="en-US" sz="2400" b="1" i="0" u="none" strike="noStrike" kern="1200" cap="none" spc="0" normalizeH="0" baseline="0" noProof="0" dirty="0">
              <a:ln>
                <a:noFill/>
              </a:ln>
              <a:solidFill>
                <a:schemeClr val="tx1"/>
              </a:solidFill>
              <a:effectLst/>
              <a:uLnTx/>
              <a:uFillTx/>
              <a:latin typeface="+mn-ea"/>
              <a:ea typeface="+mn-ea"/>
              <a:cs typeface="+mj-cs"/>
            </a:endParaRPr>
          </a:p>
        </p:txBody>
      </p:sp>
      <p:sp>
        <p:nvSpPr>
          <p:cNvPr id="3" name="内容占位符 2"/>
          <p:cNvSpPr>
            <a:spLocks noGrp="1"/>
          </p:cNvSpPr>
          <p:nvPr>
            <p:ph idx="1"/>
          </p:nvPr>
        </p:nvSpPr>
        <p:spPr/>
        <p:txBody>
          <a:bodyPr vert="horz" wrap="square" lIns="91440" tIns="45720" rIns="91440" bIns="45720" numCol="1" anchor="t" anchorCtr="0" compatLnSpc="1"/>
          <a:lstStyle/>
          <a:p>
            <a:pPr marL="0" marR="0" lvl="0" indent="0" algn="l" defTabSz="914400" rtl="0" latinLnBrk="0">
              <a:lnSpc>
                <a:spcPct val="120000"/>
              </a:lnSpc>
              <a:spcBef>
                <a:spcPts val="1000"/>
              </a:spcBef>
              <a:spcAft>
                <a:spcPct val="0"/>
              </a:spcAft>
              <a:buClrTx/>
              <a:buSzTx/>
              <a:buFont typeface="Arial" panose="020B0604020202020204" pitchFamily="34" charset="0"/>
              <a:buNone/>
              <a:defRPr/>
            </a:pPr>
            <a:endParaRPr kumimoji="0" lang="zh-CN" altLang="en-US" sz="32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20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问题</a:t>
            </a:r>
            <a:r>
              <a:rPr kumimoji="0" lang="en-US" altLang="zh-CN" sz="32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32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：党内法规是否属于合规范围？</a:t>
            </a:r>
            <a:endParaRPr kumimoji="0" lang="zh-CN" altLang="en-US" sz="32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20000"/>
              </a:lnSpc>
              <a:spcBef>
                <a:spcPts val="1000"/>
              </a:spcBef>
              <a:spcAft>
                <a:spcPct val="0"/>
              </a:spcAft>
              <a:buClrTx/>
              <a:buSzTx/>
              <a:buFont typeface="Arial" panose="020B0604020202020204" pitchFamily="34" charset="0"/>
              <a:buNone/>
              <a:defRPr/>
            </a:pPr>
            <a:endParaRPr kumimoji="0" lang="zh-CN" altLang="en-US" sz="32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20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问题</a:t>
            </a:r>
            <a:r>
              <a:rPr kumimoji="0" lang="en-US" altLang="zh-CN" sz="32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0" lang="zh-CN" altLang="en-US" sz="32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：企业与第三方的合同协议是否属于合规范围？</a:t>
            </a:r>
            <a:endParaRPr kumimoji="0" lang="zh-CN" altLang="en-US" sz="32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228600" marR="0" lvl="0" indent="0" algn="l" defTabSz="914400" rtl="0" latinLnBrk="0">
              <a:lnSpc>
                <a:spcPct val="120000"/>
              </a:lnSpc>
              <a:spcBef>
                <a:spcPts val="1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advClick="0" advTm="1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直接连接符 7"/>
          <p:cNvCxnSpPr/>
          <p:nvPr/>
        </p:nvCxnSpPr>
        <p:spPr>
          <a:xfrm>
            <a:off x="-7937" y="869950"/>
            <a:ext cx="9461500" cy="1111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525" y="6815138"/>
            <a:ext cx="12185650" cy="76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52228" name="图片 2" descr="logo"/>
          <p:cNvPicPr>
            <a:picLocks noChangeAspect="1"/>
          </p:cNvPicPr>
          <p:nvPr/>
        </p:nvPicPr>
        <p:blipFill>
          <a:blip r:embed="rId1"/>
          <a:stretch>
            <a:fillRect/>
          </a:stretch>
        </p:blipFill>
        <p:spPr>
          <a:xfrm>
            <a:off x="9599613" y="307975"/>
            <a:ext cx="2552700" cy="836613"/>
          </a:xfrm>
          <a:prstGeom prst="rect">
            <a:avLst/>
          </a:prstGeom>
          <a:noFill/>
          <a:ln w="9525">
            <a:noFill/>
          </a:ln>
        </p:spPr>
      </p:pic>
      <p:sp>
        <p:nvSpPr>
          <p:cNvPr id="5" name="任意多边形 4"/>
          <p:cNvSpPr/>
          <p:nvPr/>
        </p:nvSpPr>
        <p:spPr>
          <a:xfrm rot="2700000">
            <a:off x="8999538" y="434975"/>
            <a:ext cx="354013" cy="357188"/>
          </a:xfrm>
          <a:custGeom>
            <a:avLst/>
            <a:gdLst>
              <a:gd name="connsiteX0" fmla="*/ 1163668 w 4706557"/>
              <a:gd name="connsiteY0" fmla="*/ 125724 h 4730065"/>
              <a:gd name="connsiteX1" fmla="*/ 1163670 w 4706557"/>
              <a:gd name="connsiteY1" fmla="*/ 125724 h 4730065"/>
              <a:gd name="connsiteX2" fmla="*/ 1289393 w 4706557"/>
              <a:gd name="connsiteY2" fmla="*/ 1 h 4730065"/>
              <a:gd name="connsiteX3" fmla="*/ 4274851 w 4706557"/>
              <a:gd name="connsiteY3" fmla="*/ 0 h 4730065"/>
              <a:gd name="connsiteX4" fmla="*/ 4706557 w 4706557"/>
              <a:gd name="connsiteY4" fmla="*/ 431706 h 4730065"/>
              <a:gd name="connsiteX5" fmla="*/ 4706557 w 4706557"/>
              <a:gd name="connsiteY5" fmla="*/ 3440672 h 4730065"/>
              <a:gd name="connsiteX6" fmla="*/ 3542888 w 4706557"/>
              <a:gd name="connsiteY6" fmla="*/ 4604342 h 4730065"/>
              <a:gd name="connsiteX7" fmla="*/ 3542888 w 4706557"/>
              <a:gd name="connsiteY7" fmla="*/ 4604340 h 4730065"/>
              <a:gd name="connsiteX8" fmla="*/ 3417163 w 4706557"/>
              <a:gd name="connsiteY8" fmla="*/ 4730065 h 4730065"/>
              <a:gd name="connsiteX9" fmla="*/ 3417163 w 4706557"/>
              <a:gd name="connsiteY9" fmla="*/ 1289392 h 4730065"/>
              <a:gd name="connsiteX10" fmla="*/ 0 w 4706557"/>
              <a:gd name="connsiteY10" fmla="*/ 1289392 h 473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6557" h="4730065">
                <a:moveTo>
                  <a:pt x="1163668" y="125724"/>
                </a:moveTo>
                <a:lnTo>
                  <a:pt x="1163670" y="125724"/>
                </a:lnTo>
                <a:lnTo>
                  <a:pt x="1289393" y="1"/>
                </a:lnTo>
                <a:lnTo>
                  <a:pt x="4274851" y="0"/>
                </a:lnTo>
                <a:cubicBezTo>
                  <a:pt x="4513275" y="1"/>
                  <a:pt x="4706557" y="193282"/>
                  <a:pt x="4706557" y="431706"/>
                </a:cubicBezTo>
                <a:lnTo>
                  <a:pt x="4706557" y="3440672"/>
                </a:lnTo>
                <a:lnTo>
                  <a:pt x="3542888" y="4604342"/>
                </a:lnTo>
                <a:lnTo>
                  <a:pt x="3542888" y="4604340"/>
                </a:lnTo>
                <a:lnTo>
                  <a:pt x="3417163" y="4730065"/>
                </a:lnTo>
                <a:lnTo>
                  <a:pt x="3417163" y="1289392"/>
                </a:lnTo>
                <a:lnTo>
                  <a:pt x="0" y="1289392"/>
                </a:lnTo>
                <a:close/>
              </a:path>
            </a:pathLst>
          </a:cu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2230" name="文本框 8"/>
          <p:cNvSpPr txBox="1"/>
          <p:nvPr/>
        </p:nvSpPr>
        <p:spPr>
          <a:xfrm>
            <a:off x="1546225" y="415925"/>
            <a:ext cx="7645400" cy="400050"/>
          </a:xfrm>
          <a:prstGeom prst="rect">
            <a:avLst/>
          </a:prstGeom>
          <a:noFill/>
          <a:ln w="9525">
            <a:noFill/>
          </a:ln>
        </p:spPr>
        <p:txBody>
          <a:bodyPr>
            <a:spAutoFit/>
          </a:bodyPr>
          <a:p>
            <a:pPr eaLnBrk="1" hangingPunct="1">
              <a:buNone/>
            </a:pPr>
            <a:r>
              <a:rPr lang="zh-CN" altLang="zh-CN" sz="2000" b="1" dirty="0">
                <a:latin typeface="Arial" panose="020B0604020202020204" pitchFamily="34" charset="0"/>
              </a:rPr>
              <a:t>什么是合规以及合规管理？</a:t>
            </a:r>
            <a:endParaRPr lang="zh-CN" altLang="en-US" sz="2000" b="1" dirty="0">
              <a:latin typeface="Arial" panose="020B0604020202020204" pitchFamily="34" charset="0"/>
            </a:endParaRPr>
          </a:p>
        </p:txBody>
      </p:sp>
      <p:sp>
        <p:nvSpPr>
          <p:cNvPr id="11" name="五边形 10"/>
          <p:cNvSpPr/>
          <p:nvPr/>
        </p:nvSpPr>
        <p:spPr>
          <a:xfrm>
            <a:off x="-7937" y="355600"/>
            <a:ext cx="1554163" cy="488950"/>
          </a:xfrm>
          <a:prstGeom prst="homePlat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anchor="ctr"/>
          <a:lstStyle/>
          <a:p>
            <a:pPr marL="0" marR="0" lvl="0" indent="0" algn="just"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问 </a:t>
            </a:r>
            <a:r>
              <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rPr>
              <a:t>题 </a:t>
            </a:r>
            <a:r>
              <a:rPr kumimoji="0" lang="zh-CN" altLang="en-US" sz="2400" b="1" i="0" u="none" strike="noStrike" kern="1200" cap="none" spc="0" normalizeH="0" baseline="0" noProof="1" smtClean="0">
                <a:ln>
                  <a:noFill/>
                </a:ln>
                <a:solidFill>
                  <a:schemeClr val="bg1"/>
                </a:solidFill>
                <a:effectLst/>
                <a:uLnTx/>
                <a:uFillTx/>
                <a:latin typeface="方正兰亭中粗黑_GBK" charset="-122"/>
                <a:ea typeface="方正兰亭中粗黑_GBK" charset="-122"/>
                <a:cs typeface="+mn-cs"/>
                <a:sym typeface="+mn-ea"/>
              </a:rPr>
              <a:t>二</a:t>
            </a:r>
            <a:endParaRPr kumimoji="0" lang="zh-CN" altLang="en-US" sz="2400" b="1" i="0" u="none" strike="noStrike" kern="1200" cap="none" spc="0" normalizeH="0" baseline="0" noProof="1">
              <a:ln>
                <a:noFill/>
              </a:ln>
              <a:solidFill>
                <a:schemeClr val="bg1"/>
              </a:solidFill>
              <a:effectLst/>
              <a:uLnTx/>
              <a:uFillTx/>
              <a:latin typeface="方正兰亭中粗黑_GBK" charset="-122"/>
              <a:ea typeface="方正兰亭中粗黑_GBK" charset="-122"/>
              <a:cs typeface="+mn-cs"/>
              <a:sym typeface="+mn-ea"/>
            </a:endParaRPr>
          </a:p>
        </p:txBody>
      </p:sp>
      <p:sp>
        <p:nvSpPr>
          <p:cNvPr id="52232" name="TextBox 13"/>
          <p:cNvSpPr txBox="1"/>
          <p:nvPr/>
        </p:nvSpPr>
        <p:spPr>
          <a:xfrm>
            <a:off x="1309688" y="4872038"/>
            <a:ext cx="8448675" cy="952500"/>
          </a:xfrm>
          <a:prstGeom prst="rect">
            <a:avLst/>
          </a:prstGeom>
          <a:noFill/>
          <a:ln w="9525">
            <a:noFill/>
          </a:ln>
        </p:spPr>
        <p:txBody>
          <a:bodyPr>
            <a:spAutoFit/>
          </a:bodyPr>
          <a:p>
            <a:pPr eaLnBrk="1" hangingPunct="1">
              <a:buNone/>
            </a:pPr>
            <a:endParaRPr lang="en-US" altLang="zh-CN" sz="2800" b="1" dirty="0">
              <a:latin typeface="Arial" panose="020B0604020202020204" pitchFamily="34" charset="0"/>
            </a:endParaRPr>
          </a:p>
          <a:p>
            <a:pPr eaLnBrk="1" hangingPunct="1">
              <a:buNone/>
            </a:pPr>
            <a:endParaRPr lang="zh-CN" altLang="en-US" sz="2800" b="1" dirty="0">
              <a:latin typeface="Arial" panose="020B0604020202020204" pitchFamily="34" charset="0"/>
            </a:endParaRPr>
          </a:p>
        </p:txBody>
      </p:sp>
      <p:sp>
        <p:nvSpPr>
          <p:cNvPr id="2" name="标题 1"/>
          <p:cNvSpPr>
            <a:spLocks noGrp="1"/>
          </p:cNvSpPr>
          <p:nvPr>
            <p:ph type="title"/>
          </p:nvPr>
        </p:nvSpPr>
        <p:spPr>
          <a:xfrm>
            <a:off x="825500" y="1284288"/>
            <a:ext cx="10515600" cy="465138"/>
          </a:xfrm>
        </p:spPr>
        <p:txBody>
          <a:bodyPr vert="horz" wrap="square" lIns="91440" tIns="45720" rIns="91440" bIns="45720" numCol="1" anchor="ctr" anchorCtr="0" compatLnSpc="1"/>
          <a:lstStyle/>
          <a:p>
            <a:pPr marL="0" marR="0" lvl="0" indent="0" algn="l" defTabSz="914400" rtl="0" eaLnBrk="0" fontAlgn="base" latinLnBrk="0" hangingPunct="0">
              <a:lnSpc>
                <a:spcPct val="90000"/>
              </a:lnSpc>
              <a:spcBef>
                <a:spcPct val="0"/>
              </a:spcBef>
              <a:spcAft>
                <a:spcPct val="0"/>
              </a:spcAft>
              <a:buClrTx/>
              <a:buSzTx/>
              <a:buFontTx/>
              <a:buNone/>
              <a:defRPr/>
            </a:pPr>
            <a:r>
              <a:rPr kumimoji="0" lang="zh-CN" altLang="zh-CN" sz="2400" b="1" i="0" u="none" strike="noStrike" kern="1200" cap="none" spc="0" normalizeH="0" baseline="0" noProof="0" dirty="0">
                <a:ln>
                  <a:noFill/>
                </a:ln>
                <a:solidFill>
                  <a:schemeClr val="tx1"/>
                </a:solidFill>
                <a:effectLst/>
                <a:uLnTx/>
                <a:uFillTx/>
                <a:latin typeface="+mj-lt"/>
                <a:ea typeface="+mj-ea"/>
                <a:cs typeface="+mj-cs"/>
              </a:rPr>
              <a:t>“合规”以及“合规管理”是企业合规管理的最基本内容</a:t>
            </a:r>
            <a:endParaRPr kumimoji="0" lang="zh-CN" altLang="zh-CN"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latinLnBrk="0">
              <a:lnSpc>
                <a:spcPct val="120000"/>
              </a:lnSpc>
              <a:spcBef>
                <a:spcPts val="100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chemeClr val="tx1"/>
                </a:solidFill>
                <a:effectLst/>
                <a:uLnTx/>
                <a:uFillTx/>
                <a:latin typeface="+mn-ea"/>
                <a:ea typeface="+mn-ea"/>
                <a:cs typeface="+mn-cs"/>
              </a:rPr>
              <a:t>2. </a:t>
            </a:r>
            <a:r>
              <a:rPr kumimoji="0" lang="zh-CN" altLang="en-US" sz="2800" b="1" i="0" u="none" strike="noStrike" kern="1200" cap="none" spc="0" normalizeH="0" baseline="0" noProof="0" dirty="0" smtClean="0">
                <a:ln>
                  <a:noFill/>
                </a:ln>
                <a:solidFill>
                  <a:schemeClr val="tx1"/>
                </a:solidFill>
                <a:effectLst/>
                <a:uLnTx/>
                <a:uFillTx/>
                <a:latin typeface="+mn-ea"/>
                <a:ea typeface="+mn-ea"/>
                <a:cs typeface="+mn-cs"/>
              </a:rPr>
              <a:t>所谓</a:t>
            </a:r>
            <a:r>
              <a:rPr kumimoji="0" lang="zh-CN" altLang="en-US" sz="2800" b="1" i="0" u="none" strike="noStrike" kern="1200" cap="none" spc="0" normalizeH="0" baseline="0" noProof="0" dirty="0">
                <a:ln>
                  <a:noFill/>
                </a:ln>
                <a:solidFill>
                  <a:schemeClr val="tx1"/>
                </a:solidFill>
                <a:effectLst/>
                <a:uLnTx/>
                <a:uFillTx/>
                <a:latin typeface="+mn-ea"/>
                <a:ea typeface="+mn-ea"/>
                <a:cs typeface="+mn-cs"/>
              </a:rPr>
              <a:t>“合规管理”本质上就是一种管理活动。</a:t>
            </a:r>
            <a:endParaRPr kumimoji="0" lang="zh-CN" altLang="en-US" sz="28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latinLnBrk="0">
              <a:lnSpc>
                <a:spcPct val="120000"/>
              </a:lnSpc>
              <a:spcBef>
                <a:spcPts val="1000"/>
              </a:spcBef>
              <a:spcAft>
                <a:spcPct val="0"/>
              </a:spcAft>
              <a:buClrTx/>
              <a:buSzTx/>
              <a:buFont typeface="Arial" panose="020B0604020202020204" pitchFamily="34" charset="0"/>
              <a:buNone/>
              <a:defRPr/>
            </a:pPr>
            <a:endPar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2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具体包括</a:t>
            </a:r>
            <a:r>
              <a:rPr kumimoji="0" lang="zh-CN" altLang="en-US" sz="28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：制度制定、风险识别、合规审查、风险应对、责任追究、考核评价、合规培训</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  </a:t>
            </a:r>
            <a:endPar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20000"/>
              </a:lnSpc>
              <a:spcBef>
                <a:spcPts val="1000"/>
              </a:spcBef>
              <a:spcAft>
                <a:spcPct val="0"/>
              </a:spcAft>
              <a:buClrTx/>
              <a:buSzTx/>
              <a:buFont typeface="Arial" panose="020B0604020202020204" pitchFamily="34" charset="0"/>
              <a:buNone/>
              <a:defRPr/>
            </a:pPr>
            <a:endParaRPr kumimoji="0" lang="en-US" altLang="zh-CN" sz="2800" b="1" i="0" u="sng"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20000"/>
              </a:lnSpc>
              <a:spcBef>
                <a:spcPts val="1000"/>
              </a:spcBef>
              <a:spcAft>
                <a:spcPct val="0"/>
              </a:spcAft>
              <a:buClrTx/>
              <a:buSzTx/>
              <a:buFont typeface="Arial" panose="020B0604020202020204" pitchFamily="34" charset="0"/>
              <a:buNone/>
              <a:defRPr/>
            </a:pPr>
            <a:r>
              <a:rPr kumimoji="0" lang="en-US" altLang="zh-CN" sz="2800" b="1" i="0" u="sng"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 </a:t>
            </a:r>
            <a:r>
              <a:rPr kumimoji="0" lang="en-US" altLang="zh-CN" sz="2800" b="1" i="0" u="sng"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  </a:t>
            </a:r>
            <a:r>
              <a:rPr kumimoji="0" lang="zh-CN" altLang="en-US" sz="2800" b="1" i="0" u="sng"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“大合规”</a:t>
            </a:r>
            <a:r>
              <a:rPr kumimoji="0" lang="zh-CN" altLang="en-US" sz="2800" b="1" i="0" u="sng"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，即建立全面合规管理体系。</a:t>
            </a:r>
            <a:endParaRPr kumimoji="0" lang="en-US" altLang="zh-CN" sz="2800" b="1" i="0" u="sng"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2800" b="1" i="0" u="sng"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advClick="0" advTm="1000">
    <p:fade/>
  </p:transition>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TAG_VERSION" val="1.0"/>
  <p:tag name="KSO_WM_TEMPLATE_CATEGORY" val="custom"/>
  <p:tag name="KSO_WM_TEMPLATE_INDEX" val="20184553"/>
</p:tagLst>
</file>

<file path=ppt/tags/tag11.xml><?xml version="1.0" encoding="utf-8"?>
<p:tagLst xmlns:p="http://schemas.openxmlformats.org/presentationml/2006/main">
  <p:tag name="KSO_WM_TAG_VERSION" val="1.0"/>
  <p:tag name="KSO_WM_TEMPLATE_CATEGORY" val="custom"/>
  <p:tag name="KSO_WM_TEMPLATE_INDEX" val="20184553"/>
</p:tagLst>
</file>

<file path=ppt/tags/tag12.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13.xml><?xml version="1.0" encoding="utf-8"?>
<p:tagLst xmlns:p="http://schemas.openxmlformats.org/presentationml/2006/main">
  <p:tag name="KSO_WM_TAG_VERSION" val="1.0"/>
  <p:tag name="KSO_WM_TEMPLATE_CATEGORY" val="custom"/>
  <p:tag name="KSO_WM_TEMPLATE_INDEX" val="20184553"/>
</p:tagLst>
</file>

<file path=ppt/tags/tag14.xml><?xml version="1.0" encoding="utf-8"?>
<p:tagLst xmlns:p="http://schemas.openxmlformats.org/presentationml/2006/main">
  <p:tag name="KSO_WM_TAG_VERSION" val="1.0"/>
  <p:tag name="KSO_WM_TEMPLATE_CATEGORY" val="custom"/>
  <p:tag name="KSO_WM_TEMPLATE_INDEX" val="20184553"/>
</p:tagLst>
</file>

<file path=ppt/tags/tag15.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16.xml><?xml version="1.0" encoding="utf-8"?>
<p:tagLst xmlns:p="http://schemas.openxmlformats.org/presentationml/2006/main">
  <p:tag name="KSO_WM_UNIT_TABLE_BEAUTIFY" val="smartTable{6a5417ee-1f22-4b92-ad01-f20fb9b83a17}"/>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TAG_VERSION" val="1.0"/>
  <p:tag name="KSO_WM_TEMPLATE_CATEGORY" val="custom"/>
  <p:tag name="KSO_WM_TEMPLATE_INDEX" val="20184553"/>
</p:tagLst>
</file>

<file path=ppt/tags/tag5.xml><?xml version="1.0" encoding="utf-8"?>
<p:tagLst xmlns:p="http://schemas.openxmlformats.org/presentationml/2006/main">
  <p:tag name="KSO_WM_TAG_VERSION" val="1.0"/>
  <p:tag name="KSO_WM_TEMPLATE_CATEGORY" val="custom"/>
  <p:tag name="KSO_WM_TEMPLATE_INDEX" val="20184553"/>
</p:tagLst>
</file>

<file path=ppt/tags/tag6.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xml><?xml version="1.0" encoding="utf-8"?>
<p:tagLst xmlns:p="http://schemas.openxmlformats.org/presentationml/2006/main">
  <p:tag name="KSO_WM_TAG_VERSION" val="1.0"/>
  <p:tag name="KSO_WM_TEMPLATE_CATEGORY" val="custom"/>
  <p:tag name="KSO_WM_TEMPLATE_INDEX" val="20184553"/>
</p:tagLst>
</file>

<file path=ppt/tags/tag8.xml><?xml version="1.0" encoding="utf-8"?>
<p:tagLst xmlns:p="http://schemas.openxmlformats.org/presentationml/2006/main">
  <p:tag name="KSO_WM_TAG_VERSION" val="1.0"/>
  <p:tag name="KSO_WM_TEMPLATE_CATEGORY" val="custom"/>
  <p:tag name="KSO_WM_TEMPLATE_INDEX" val="20184553"/>
</p:tagLst>
</file>

<file path=ppt/tags/tag9.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27000"/>
          </a:schemeClr>
        </a:solidFill>
        <a:ln>
          <a:noFill/>
        </a:ln>
      </a:spPr>
      <a:bodyPr rtlCol="0" anchor="ctr"/>
      <a:lstStyle>
        <a:defPPr lvl="0" algn="just">
          <a:lnSpc>
            <a:spcPct val="150000"/>
          </a:lnSpc>
          <a:defRPr lang="zh-CN" altLang="zh-CN" sz="1600" smtClean="0">
            <a:solidFill>
              <a:prstClr val="black"/>
            </a:solidFill>
            <a:latin typeface="微软雅黑" panose="020B0503020204020204" pitchFamily="34" charset="-122"/>
            <a:ea typeface="微软雅黑" panose="020B0503020204020204" pitchFamily="34" charset="-122"/>
            <a:sym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33ppt.com">
  <a:themeElements>
    <a:clrScheme name="MC-欧美风主题色">
      <a:dk1>
        <a:srgbClr val="000000"/>
      </a:dk1>
      <a:lt1>
        <a:srgbClr val="FFFFFF"/>
      </a:lt1>
      <a:dk2>
        <a:srgbClr val="778495"/>
      </a:dk2>
      <a:lt2>
        <a:srgbClr val="F0F0F0"/>
      </a:lt2>
      <a:accent1>
        <a:srgbClr val="C60C0C"/>
      </a:accent1>
      <a:accent2>
        <a:srgbClr val="D8D8D8"/>
      </a:accent2>
      <a:accent3>
        <a:srgbClr val="BFBFBF"/>
      </a:accent3>
      <a:accent4>
        <a:srgbClr val="A5A5A5"/>
      </a:accent4>
      <a:accent5>
        <a:srgbClr val="7F7F7F"/>
      </a:accent5>
      <a:accent6>
        <a:srgbClr val="595959"/>
      </a:accent6>
      <a:hlink>
        <a:srgbClr val="C60C0C"/>
      </a:hlink>
      <a:folHlink>
        <a:srgbClr val="BFBFBF"/>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27000"/>
          </a:schemeClr>
        </a:solidFill>
        <a:ln>
          <a:noFill/>
        </a:ln>
      </a:spPr>
      <a:bodyPr rtlCol="0" anchor="ctr"/>
      <a:lstStyle>
        <a:defPPr lvl="0" algn="just">
          <a:lnSpc>
            <a:spcPct val="150000"/>
          </a:lnSpc>
          <a:defRPr lang="zh-CN" altLang="zh-CN" sz="1600" smtClean="0">
            <a:solidFill>
              <a:prstClr val="black"/>
            </a:solidFill>
            <a:latin typeface="微软雅黑" panose="020B0503020204020204" pitchFamily="34" charset="-122"/>
            <a:ea typeface="微软雅黑" panose="020B0503020204020204" pitchFamily="34" charset="-122"/>
            <a:sym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27000"/>
          </a:schemeClr>
        </a:solidFill>
        <a:ln>
          <a:noFill/>
        </a:ln>
      </a:spPr>
      <a:bodyPr rtlCol="0" anchor="ctr"/>
      <a:lstStyle>
        <a:defPPr lvl="0" algn="just">
          <a:lnSpc>
            <a:spcPct val="150000"/>
          </a:lnSpc>
          <a:defRPr lang="zh-CN" altLang="zh-CN" sz="1600" smtClean="0">
            <a:solidFill>
              <a:prstClr val="black"/>
            </a:solidFill>
            <a:latin typeface="微软雅黑" panose="020B0503020204020204" pitchFamily="34" charset="-122"/>
            <a:ea typeface="微软雅黑" panose="020B0503020204020204" pitchFamily="34" charset="-122"/>
            <a:sym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27000"/>
          </a:schemeClr>
        </a:solidFill>
        <a:ln>
          <a:noFill/>
        </a:ln>
      </a:spPr>
      <a:bodyPr rtlCol="0" anchor="ctr"/>
      <a:lstStyle>
        <a:defPPr lvl="0" algn="just">
          <a:lnSpc>
            <a:spcPct val="150000"/>
          </a:lnSpc>
          <a:defRPr lang="zh-CN" altLang="zh-CN" sz="1600" smtClean="0">
            <a:solidFill>
              <a:prstClr val="black"/>
            </a:solidFill>
            <a:latin typeface="微软雅黑" panose="020B0503020204020204" pitchFamily="34" charset="-122"/>
            <a:ea typeface="微软雅黑" panose="020B0503020204020204" pitchFamily="34" charset="-122"/>
            <a:sym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27000"/>
          </a:schemeClr>
        </a:solidFill>
        <a:ln>
          <a:noFill/>
        </a:ln>
      </a:spPr>
      <a:bodyPr rtlCol="0" anchor="ctr"/>
      <a:lstStyle>
        <a:defPPr lvl="0" algn="just">
          <a:lnSpc>
            <a:spcPct val="150000"/>
          </a:lnSpc>
          <a:defRPr lang="zh-CN" altLang="zh-CN" sz="1600" smtClean="0">
            <a:solidFill>
              <a:prstClr val="black"/>
            </a:solidFill>
            <a:latin typeface="微软雅黑" panose="020B0503020204020204" pitchFamily="34" charset="-122"/>
            <a:ea typeface="微软雅黑" panose="020B0503020204020204" pitchFamily="34" charset="-122"/>
            <a:sym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3346</Words>
  <Application>WPS 演示</Application>
  <PresentationFormat>宽屏</PresentationFormat>
  <Paragraphs>384</Paragraphs>
  <Slides>31</Slides>
  <Notes>19</Notes>
  <HiddenSlides>0</HiddenSlides>
  <MMClips>0</MMClips>
  <ScaleCrop>false</ScaleCrop>
  <HeadingPairs>
    <vt:vector size="6" baseType="variant">
      <vt:variant>
        <vt:lpstr>已用的字体</vt:lpstr>
      </vt:variant>
      <vt:variant>
        <vt:i4>13</vt:i4>
      </vt:variant>
      <vt:variant>
        <vt:lpstr>主题</vt:lpstr>
      </vt:variant>
      <vt:variant>
        <vt:i4>6</vt:i4>
      </vt:variant>
      <vt:variant>
        <vt:lpstr>幻灯片标题</vt:lpstr>
      </vt:variant>
      <vt:variant>
        <vt:i4>31</vt:i4>
      </vt:variant>
    </vt:vector>
  </HeadingPairs>
  <TitlesOfParts>
    <vt:vector size="50" baseType="lpstr">
      <vt:lpstr>Arial</vt:lpstr>
      <vt:lpstr>宋体</vt:lpstr>
      <vt:lpstr>Wingdings</vt:lpstr>
      <vt:lpstr>微软雅黑</vt:lpstr>
      <vt:lpstr>黑体</vt:lpstr>
      <vt:lpstr>Calibri</vt:lpstr>
      <vt:lpstr>方正兰亭超细黑简体</vt:lpstr>
      <vt:lpstr>方正兰亭中粗黑_GBK</vt:lpstr>
      <vt:lpstr>华文行楷</vt:lpstr>
      <vt:lpstr>楷体</vt:lpstr>
      <vt:lpstr>等线</vt:lpstr>
      <vt:lpstr>Times New Roman</vt:lpstr>
      <vt:lpstr>Arial Unicode MS</vt:lpstr>
      <vt:lpstr>Office 主题</vt:lpstr>
      <vt:lpstr>www.33ppt.com</vt:lpstr>
      <vt:lpstr>1_Office 主题</vt:lpstr>
      <vt:lpstr>2_Office 主题</vt:lpstr>
      <vt:lpstr>3_Office 主题</vt:lpstr>
      <vt:lpstr>4_Office 主题</vt:lpstr>
      <vt:lpstr>PowerPoint 演示文稿</vt:lpstr>
      <vt:lpstr>PowerPoint 演示文稿</vt:lpstr>
      <vt:lpstr>PowerPoint 演示文稿</vt:lpstr>
      <vt:lpstr>问题一  企业合规是怎么来的？</vt:lpstr>
      <vt:lpstr>PowerPoint 演示文稿</vt:lpstr>
      <vt:lpstr>问题二  什么是合规以及合规管理？</vt:lpstr>
      <vt:lpstr>“合规”以及“合规管理”是企业合规管理的最基本内容。</vt:lpstr>
      <vt:lpstr>“合规”以及“合规管理”是企业合规管理的最基本内容。</vt:lpstr>
      <vt:lpstr>“合规”以及“合规管理”是企业合规管理的最基本内容</vt:lpstr>
      <vt:lpstr>“合规”以及“合规管理”是企业合规管理的最基本内容。</vt:lpstr>
      <vt:lpstr>问题三  为什么要进行合规管理？</vt:lpstr>
      <vt:lpstr>PowerPoint 演示文稿</vt:lpstr>
      <vt:lpstr>问题四  合规管理具体做什么？</vt:lpstr>
      <vt:lpstr>四大板块&amp;十三要素</vt:lpstr>
      <vt:lpstr>四大板块&amp;十三要素</vt:lpstr>
      <vt:lpstr>四大板块&amp;十三要素</vt:lpstr>
      <vt:lpstr>可借鉴的具体工作经验：</vt:lpstr>
      <vt:lpstr>问题五  合规管理希望得到什么？</vt:lpstr>
      <vt:lpstr>建立一个动态的合规管理体系</vt:lpstr>
      <vt:lpstr>建立一个动态的合规管理体系</vt:lpstr>
      <vt:lpstr>实现业务与合规的有效统一</vt:lpstr>
      <vt:lpstr>问题六  合规管理的最后表现形式是什么？</vt:lpstr>
      <vt:lpstr>           2016年4月18日，国务院国资委印发《关于在部分中央企业开展合规管理体系建设试点工作的通知》（国资厅发法规[2016]23号），将中国石油、中国移动、东方电气集团、招商局集团、中国中铁五家企业列为合规管理体系建设试点单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wangfan</dc:creator>
  <cp:lastModifiedBy>张长健</cp:lastModifiedBy>
  <cp:revision>218</cp:revision>
  <dcterms:created xsi:type="dcterms:W3CDTF">2018-03-01T02:03:00Z</dcterms:created>
  <dcterms:modified xsi:type="dcterms:W3CDTF">2021-07-06T03:37:40Z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ICV">
    <vt:lpwstr>611C0022FA1C43C98F3D1899B1C28206</vt:lpwstr>
  </property>
</Properties>
</file>